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0"/>
  </p:notesMasterIdLst>
  <p:sldIdLst>
    <p:sldId id="256" r:id="rId5"/>
    <p:sldId id="257" r:id="rId6"/>
    <p:sldId id="258" r:id="rId7"/>
    <p:sldId id="259" r:id="rId8"/>
    <p:sldId id="260" r:id="rId9"/>
  </p:sldIdLst>
  <p:sldSz cx="12192000" cy="6858000"/>
  <p:notesSz cx="7102475" cy="9388475"/>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hcwfliQhnNJSUlydQFqe198HO5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6AC66E-2626-43B8-95B5-D385449B18FF}" v="6" dt="2026-02-13T10:50:51.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3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69424"/>
          </a:xfrm>
          <a:prstGeom prst="rect">
            <a:avLst/>
          </a:prstGeom>
          <a:noFill/>
          <a:ln>
            <a:noFill/>
          </a:ln>
        </p:spPr>
        <p:txBody>
          <a:bodyPr spcFirstLastPara="1" wrap="square" lIns="96350" tIns="48175" rIns="96350" bIns="4817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3" y="0"/>
            <a:ext cx="3077739" cy="469424"/>
          </a:xfrm>
          <a:prstGeom prst="rect">
            <a:avLst/>
          </a:prstGeom>
          <a:noFill/>
          <a:ln>
            <a:noFill/>
          </a:ln>
        </p:spPr>
        <p:txBody>
          <a:bodyPr spcFirstLastPara="1" wrap="square" lIns="96350" tIns="48175" rIns="96350" bIns="4817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459527"/>
            <a:ext cx="5681980" cy="4224814"/>
          </a:xfrm>
          <a:prstGeom prst="rect">
            <a:avLst/>
          </a:prstGeom>
          <a:noFill/>
          <a:ln>
            <a:noFill/>
          </a:ln>
        </p:spPr>
        <p:txBody>
          <a:bodyPr spcFirstLastPara="1" wrap="square" lIns="96350" tIns="48175" rIns="96350" bIns="481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69424"/>
          </a:xfrm>
          <a:prstGeom prst="rect">
            <a:avLst/>
          </a:prstGeom>
          <a:noFill/>
          <a:ln>
            <a:noFill/>
          </a:ln>
        </p:spPr>
        <p:txBody>
          <a:bodyPr spcFirstLastPara="1" wrap="square" lIns="96350" tIns="48175" rIns="96350" bIns="4817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3" y="8917422"/>
            <a:ext cx="3077739" cy="469424"/>
          </a:xfrm>
          <a:prstGeom prst="rect">
            <a:avLst/>
          </a:prstGeom>
          <a:noFill/>
          <a:ln>
            <a:noFill/>
          </a:ln>
        </p:spPr>
        <p:txBody>
          <a:bodyPr spcFirstLastPara="1" wrap="square" lIns="96350" tIns="48175" rIns="96350" bIns="48175" anchor="b" anchorCtr="0">
            <a:noAutofit/>
          </a:bodyPr>
          <a:lstStyle/>
          <a:p>
            <a:pPr marL="0" marR="0" lvl="0" indent="0" algn="r" rtl="0">
              <a:spcBef>
                <a:spcPts val="0"/>
              </a:spcBef>
              <a:spcAft>
                <a:spcPts val="0"/>
              </a:spcAft>
              <a:buNone/>
            </a:pPr>
            <a:fld id="{00000000-1234-1234-1234-123412341234}" type="slidenum">
              <a:rPr lang="pt-PT"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685800" y="644525"/>
            <a:ext cx="5722938" cy="3219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 name="Google Shape;35;p1:notes"/>
          <p:cNvSpPr txBox="1">
            <a:spLocks noGrp="1"/>
          </p:cNvSpPr>
          <p:nvPr>
            <p:ph type="body" idx="1"/>
          </p:nvPr>
        </p:nvSpPr>
        <p:spPr>
          <a:xfrm>
            <a:off x="710248" y="4459527"/>
            <a:ext cx="5681980" cy="4224814"/>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txBox="1">
            <a:spLocks noGrp="1"/>
          </p:cNvSpPr>
          <p:nvPr>
            <p:ph type="body" idx="1"/>
          </p:nvPr>
        </p:nvSpPr>
        <p:spPr>
          <a:xfrm>
            <a:off x="710248" y="4459527"/>
            <a:ext cx="5681980" cy="4224814"/>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44" name="Google Shape;44;p2: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710248" y="4459527"/>
            <a:ext cx="5681980" cy="4224814"/>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4:notes"/>
          <p:cNvSpPr txBox="1">
            <a:spLocks noGrp="1"/>
          </p:cNvSpPr>
          <p:nvPr>
            <p:ph type="body" idx="1"/>
          </p:nvPr>
        </p:nvSpPr>
        <p:spPr>
          <a:xfrm>
            <a:off x="710248" y="4459527"/>
            <a:ext cx="5681980" cy="4224814"/>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56" name="Google Shape;56;p4: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tx">
  <p:cSld name="TITLE_AND_BODY">
    <p:spTree>
      <p:nvGrpSpPr>
        <p:cNvPr id="1" name="Shape 17"/>
        <p:cNvGrpSpPr/>
        <p:nvPr/>
      </p:nvGrpSpPr>
      <p:grpSpPr>
        <a:xfrm>
          <a:off x="0" y="0"/>
          <a:ext cx="0" cy="0"/>
          <a:chOff x="0" y="0"/>
          <a:chExt cx="0" cy="0"/>
        </a:xfrm>
      </p:grpSpPr>
      <p:sp>
        <p:nvSpPr>
          <p:cNvPr id="18" name="Google Shape;18;p7"/>
          <p:cNvSpPr txBox="1">
            <a:spLocks noGrp="1"/>
          </p:cNvSpPr>
          <p:nvPr>
            <p:ph type="sldNum" idx="12"/>
          </p:nvPr>
        </p:nvSpPr>
        <p:spPr>
          <a:xfrm>
            <a:off x="5971049" y="6486708"/>
            <a:ext cx="243656" cy="241092"/>
          </a:xfrm>
          <a:prstGeom prst="rect">
            <a:avLst/>
          </a:prstGeom>
          <a:noFill/>
          <a:ln>
            <a:noFill/>
          </a:ln>
        </p:spPr>
        <p:txBody>
          <a:bodyPr spcFirstLastPara="1" wrap="square" lIns="50800" tIns="50800" rIns="50800" bIns="50800" anchor="b" anchorCtr="0">
            <a:spAutoFit/>
          </a:bodyPr>
          <a:lstStyle>
            <a:lvl1pPr marL="0" lvl="0" indent="0" algn="l">
              <a:spcBef>
                <a:spcPts val="0"/>
              </a:spcBef>
              <a:buNone/>
              <a:defRPr sz="900">
                <a:solidFill>
                  <a:srgbClr val="000000"/>
                </a:solidFill>
                <a:latin typeface="Helvetica Neue"/>
                <a:ea typeface="Helvetica Neue"/>
                <a:cs typeface="Helvetica Neue"/>
                <a:sym typeface="Helvetica Neue"/>
              </a:defRPr>
            </a:lvl1pPr>
            <a:lvl2pPr marL="0" lvl="1" indent="0" algn="l">
              <a:spcBef>
                <a:spcPts val="0"/>
              </a:spcBef>
              <a:buNone/>
              <a:defRPr sz="900">
                <a:solidFill>
                  <a:srgbClr val="000000"/>
                </a:solidFill>
                <a:latin typeface="Helvetica Neue"/>
                <a:ea typeface="Helvetica Neue"/>
                <a:cs typeface="Helvetica Neue"/>
                <a:sym typeface="Helvetica Neue"/>
              </a:defRPr>
            </a:lvl2pPr>
            <a:lvl3pPr marL="0" lvl="2" indent="0" algn="l">
              <a:spcBef>
                <a:spcPts val="0"/>
              </a:spcBef>
              <a:buNone/>
              <a:defRPr sz="900">
                <a:solidFill>
                  <a:srgbClr val="000000"/>
                </a:solidFill>
                <a:latin typeface="Helvetica Neue"/>
                <a:ea typeface="Helvetica Neue"/>
                <a:cs typeface="Helvetica Neue"/>
                <a:sym typeface="Helvetica Neue"/>
              </a:defRPr>
            </a:lvl3pPr>
            <a:lvl4pPr marL="0" lvl="3" indent="0" algn="l">
              <a:spcBef>
                <a:spcPts val="0"/>
              </a:spcBef>
              <a:buNone/>
              <a:defRPr sz="900">
                <a:solidFill>
                  <a:srgbClr val="000000"/>
                </a:solidFill>
                <a:latin typeface="Helvetica Neue"/>
                <a:ea typeface="Helvetica Neue"/>
                <a:cs typeface="Helvetica Neue"/>
                <a:sym typeface="Helvetica Neue"/>
              </a:defRPr>
            </a:lvl4pPr>
            <a:lvl5pPr marL="0" lvl="4" indent="0" algn="l">
              <a:spcBef>
                <a:spcPts val="0"/>
              </a:spcBef>
              <a:buNone/>
              <a:defRPr sz="900">
                <a:solidFill>
                  <a:srgbClr val="000000"/>
                </a:solidFill>
                <a:latin typeface="Helvetica Neue"/>
                <a:ea typeface="Helvetica Neue"/>
                <a:cs typeface="Helvetica Neue"/>
                <a:sym typeface="Helvetica Neue"/>
              </a:defRPr>
            </a:lvl5pPr>
            <a:lvl6pPr marL="0" lvl="5" indent="0" algn="l">
              <a:spcBef>
                <a:spcPts val="0"/>
              </a:spcBef>
              <a:buNone/>
              <a:defRPr sz="900">
                <a:solidFill>
                  <a:srgbClr val="000000"/>
                </a:solidFill>
                <a:latin typeface="Helvetica Neue"/>
                <a:ea typeface="Helvetica Neue"/>
                <a:cs typeface="Helvetica Neue"/>
                <a:sym typeface="Helvetica Neue"/>
              </a:defRPr>
            </a:lvl6pPr>
            <a:lvl7pPr marL="0" lvl="6" indent="0" algn="l">
              <a:spcBef>
                <a:spcPts val="0"/>
              </a:spcBef>
              <a:buNone/>
              <a:defRPr sz="900">
                <a:solidFill>
                  <a:srgbClr val="000000"/>
                </a:solidFill>
                <a:latin typeface="Helvetica Neue"/>
                <a:ea typeface="Helvetica Neue"/>
                <a:cs typeface="Helvetica Neue"/>
                <a:sym typeface="Helvetica Neue"/>
              </a:defRPr>
            </a:lvl7pPr>
            <a:lvl8pPr marL="0" lvl="7" indent="0" algn="l">
              <a:spcBef>
                <a:spcPts val="0"/>
              </a:spcBef>
              <a:buNone/>
              <a:defRPr sz="900">
                <a:solidFill>
                  <a:srgbClr val="000000"/>
                </a:solidFill>
                <a:latin typeface="Helvetica Neue"/>
                <a:ea typeface="Helvetica Neue"/>
                <a:cs typeface="Helvetica Neue"/>
                <a:sym typeface="Helvetica Neue"/>
              </a:defRPr>
            </a:lvl8pPr>
            <a:lvl9pPr marL="0" lvl="8" indent="0" algn="l">
              <a:spcBef>
                <a:spcPts val="0"/>
              </a:spcBef>
              <a:buNone/>
              <a:defRPr sz="900">
                <a:solidFill>
                  <a:srgbClr val="000000"/>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pt-PT"/>
              <a:t>‹#›</a:t>
            </a:fld>
            <a:endParaRPr b="0" i="0" u="none" strike="noStrike" cap="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8"/>
          <p:cNvSpPr txBox="1">
            <a:spLocks noGrp="1"/>
          </p:cNvSpPr>
          <p:nvPr>
            <p:ph type="title"/>
          </p:nvPr>
        </p:nvSpPr>
        <p:spPr>
          <a:xfrm>
            <a:off x="609600" y="116632"/>
            <a:ext cx="10972800" cy="562074"/>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chemeClr val="lt1"/>
              </a:buClr>
              <a:buSzPts val="3400"/>
              <a:buFont typeface="Arial"/>
              <a:buNone/>
              <a:defRPr sz="3400" b="1">
                <a:solidFill>
                  <a:schemeClr val="lt1"/>
                </a:solidFil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1" name="Google Shape;21;p8"/>
          <p:cNvSpPr txBox="1">
            <a:spLocks noGrp="1"/>
          </p:cNvSpPr>
          <p:nvPr>
            <p:ph type="body" idx="1"/>
          </p:nvPr>
        </p:nvSpPr>
        <p:spPr>
          <a:xfrm>
            <a:off x="603250" y="2124252"/>
            <a:ext cx="10985500" cy="4128006"/>
          </a:xfrm>
          <a:prstGeom prst="rect">
            <a:avLst/>
          </a:prstGeom>
          <a:noFill/>
          <a:ln>
            <a:noFill/>
          </a:ln>
        </p:spPr>
        <p:txBody>
          <a:bodyPr spcFirstLastPara="1" wrap="square" lIns="50800" tIns="50800" rIns="50800" bIns="50800" anchor="t" anchorCtr="0">
            <a:normAutofit/>
          </a:bodyPr>
          <a:lstStyle>
            <a:lvl1pPr marL="457200" lvl="0" indent="-416052" algn="l">
              <a:lnSpc>
                <a:spcPct val="90000"/>
              </a:lnSpc>
              <a:spcBef>
                <a:spcPts val="2250"/>
              </a:spcBef>
              <a:spcAft>
                <a:spcPts val="0"/>
              </a:spcAft>
              <a:buClr>
                <a:srgbClr val="000000"/>
              </a:buClr>
              <a:buSzPts val="2952"/>
              <a:buFont typeface="Arial"/>
              <a:buChar char="•"/>
              <a:defRPr sz="2400"/>
            </a:lvl1pPr>
            <a:lvl2pPr marL="914400" lvl="1" indent="-384810" algn="l">
              <a:lnSpc>
                <a:spcPct val="90000"/>
              </a:lnSpc>
              <a:spcBef>
                <a:spcPts val="2250"/>
              </a:spcBef>
              <a:spcAft>
                <a:spcPts val="0"/>
              </a:spcAft>
              <a:buClr>
                <a:srgbClr val="000000"/>
              </a:buClr>
              <a:buSzPts val="2460"/>
              <a:buFont typeface="Arial"/>
              <a:buChar char="•"/>
              <a:defRPr sz="2000"/>
            </a:lvl2pPr>
            <a:lvl3pPr marL="1371600" lvl="2" indent="-369189" algn="l">
              <a:lnSpc>
                <a:spcPct val="90000"/>
              </a:lnSpc>
              <a:spcBef>
                <a:spcPts val="2250"/>
              </a:spcBef>
              <a:spcAft>
                <a:spcPts val="0"/>
              </a:spcAft>
              <a:buClr>
                <a:srgbClr val="000000"/>
              </a:buClr>
              <a:buSzPts val="2214"/>
              <a:buFont typeface="Arial"/>
              <a:buChar char="•"/>
              <a:defRPr sz="1800"/>
            </a:lvl3pPr>
            <a:lvl4pPr marL="1828800" lvl="3" indent="-353567" algn="l">
              <a:lnSpc>
                <a:spcPct val="90000"/>
              </a:lnSpc>
              <a:spcBef>
                <a:spcPts val="2250"/>
              </a:spcBef>
              <a:spcAft>
                <a:spcPts val="0"/>
              </a:spcAft>
              <a:buClr>
                <a:srgbClr val="000000"/>
              </a:buClr>
              <a:buSzPts val="1968"/>
              <a:buFont typeface="Arial"/>
              <a:buChar char="•"/>
              <a:defRPr sz="1600"/>
            </a:lvl4pPr>
            <a:lvl5pPr marL="2286000" lvl="4" indent="-353567" algn="l">
              <a:lnSpc>
                <a:spcPct val="90000"/>
              </a:lnSpc>
              <a:spcBef>
                <a:spcPts val="2250"/>
              </a:spcBef>
              <a:spcAft>
                <a:spcPts val="0"/>
              </a:spcAft>
              <a:buClr>
                <a:srgbClr val="000000"/>
              </a:buClr>
              <a:buSzPts val="1968"/>
              <a:buFont typeface="Arial"/>
              <a:buChar char="•"/>
              <a:defRPr sz="1600"/>
            </a:lvl5pPr>
            <a:lvl6pPr marL="2743200" lvl="5" indent="-369189" algn="l">
              <a:lnSpc>
                <a:spcPct val="90000"/>
              </a:lnSpc>
              <a:spcBef>
                <a:spcPts val="2250"/>
              </a:spcBef>
              <a:spcAft>
                <a:spcPts val="0"/>
              </a:spcAft>
              <a:buClr>
                <a:srgbClr val="000000"/>
              </a:buClr>
              <a:buSzPts val="2214"/>
              <a:buChar char="•"/>
              <a:defRPr/>
            </a:lvl6pPr>
            <a:lvl7pPr marL="3200400" lvl="6" indent="-369189" algn="l">
              <a:lnSpc>
                <a:spcPct val="90000"/>
              </a:lnSpc>
              <a:spcBef>
                <a:spcPts val="2250"/>
              </a:spcBef>
              <a:spcAft>
                <a:spcPts val="0"/>
              </a:spcAft>
              <a:buClr>
                <a:srgbClr val="000000"/>
              </a:buClr>
              <a:buSzPts val="2214"/>
              <a:buChar char="•"/>
              <a:defRPr/>
            </a:lvl7pPr>
            <a:lvl8pPr marL="3657600" lvl="7" indent="-369189" algn="l">
              <a:lnSpc>
                <a:spcPct val="90000"/>
              </a:lnSpc>
              <a:spcBef>
                <a:spcPts val="2250"/>
              </a:spcBef>
              <a:spcAft>
                <a:spcPts val="0"/>
              </a:spcAft>
              <a:buClr>
                <a:srgbClr val="000000"/>
              </a:buClr>
              <a:buSzPts val="2214"/>
              <a:buChar char="•"/>
              <a:defRPr/>
            </a:lvl8pPr>
            <a:lvl9pPr marL="4114800" lvl="8" indent="-369189" algn="l">
              <a:lnSpc>
                <a:spcPct val="90000"/>
              </a:lnSpc>
              <a:spcBef>
                <a:spcPts val="2250"/>
              </a:spcBef>
              <a:spcAft>
                <a:spcPts val="0"/>
              </a:spcAft>
              <a:buClr>
                <a:srgbClr val="000000"/>
              </a:buClr>
              <a:buSzPts val="2214"/>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APA 2">
  <p:cSld name="CAPA 2">
    <p:bg>
      <p:bgPr>
        <a:solidFill>
          <a:srgbClr val="F8DB65"/>
        </a:solidFill>
        <a:effectLst/>
      </p:bgPr>
    </p:bg>
    <p:spTree>
      <p:nvGrpSpPr>
        <p:cNvPr id="1" name="Shape 22"/>
        <p:cNvGrpSpPr/>
        <p:nvPr/>
      </p:nvGrpSpPr>
      <p:grpSpPr>
        <a:xfrm>
          <a:off x="0" y="0"/>
          <a:ext cx="0" cy="0"/>
          <a:chOff x="0" y="0"/>
          <a:chExt cx="0" cy="0"/>
        </a:xfrm>
      </p:grpSpPr>
      <p:pic>
        <p:nvPicPr>
          <p:cNvPr id="23" name="Google Shape;23;p9" descr="Image"/>
          <p:cNvPicPr preferRelativeResize="0"/>
          <p:nvPr/>
        </p:nvPicPr>
        <p:blipFill rotWithShape="1">
          <a:blip r:embed="rId2">
            <a:alphaModFix/>
          </a:blip>
          <a:srcRect/>
          <a:stretch/>
        </p:blipFill>
        <p:spPr>
          <a:xfrm>
            <a:off x="-3911864" y="-1628783"/>
            <a:ext cx="11819995" cy="11825833"/>
          </a:xfrm>
          <a:prstGeom prst="rect">
            <a:avLst/>
          </a:prstGeom>
          <a:noFill/>
          <a:ln>
            <a:noFill/>
          </a:ln>
        </p:spPr>
      </p:pic>
      <p:sp>
        <p:nvSpPr>
          <p:cNvPr id="24" name="Google Shape;24;p9"/>
          <p:cNvSpPr txBox="1">
            <a:spLocks noGrp="1"/>
          </p:cNvSpPr>
          <p:nvPr>
            <p:ph type="title"/>
          </p:nvPr>
        </p:nvSpPr>
        <p:spPr>
          <a:xfrm>
            <a:off x="603248" y="2444750"/>
            <a:ext cx="10985502" cy="2324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FFFFFF"/>
              </a:buClr>
              <a:buSzPts val="5000"/>
              <a:buFont typeface="Arial"/>
              <a:buNone/>
              <a:defRPr sz="5000" b="0">
                <a:solidFill>
                  <a:srgbClr val="FFFFFF"/>
                </a:solidFil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pic>
        <p:nvPicPr>
          <p:cNvPr id="25" name="Google Shape;25;p9" descr="Image"/>
          <p:cNvPicPr preferRelativeResize="0"/>
          <p:nvPr/>
        </p:nvPicPr>
        <p:blipFill rotWithShape="1">
          <a:blip r:embed="rId3">
            <a:alphaModFix/>
          </a:blip>
          <a:srcRect/>
          <a:stretch/>
        </p:blipFill>
        <p:spPr>
          <a:xfrm>
            <a:off x="9690396" y="5724424"/>
            <a:ext cx="1704518" cy="350338"/>
          </a:xfrm>
          <a:prstGeom prst="rect">
            <a:avLst/>
          </a:prstGeom>
          <a:noFill/>
          <a:ln>
            <a:noFill/>
          </a:ln>
        </p:spPr>
      </p:pic>
      <p:pic>
        <p:nvPicPr>
          <p:cNvPr id="26" name="Google Shape;26;p9" descr="Image"/>
          <p:cNvPicPr preferRelativeResize="0"/>
          <p:nvPr/>
        </p:nvPicPr>
        <p:blipFill rotWithShape="1">
          <a:blip r:embed="rId4">
            <a:alphaModFix/>
          </a:blip>
          <a:srcRect/>
          <a:stretch/>
        </p:blipFill>
        <p:spPr>
          <a:xfrm>
            <a:off x="826090" y="5226854"/>
            <a:ext cx="2450117" cy="1171026"/>
          </a:xfrm>
          <a:prstGeom prst="rect">
            <a:avLst/>
          </a:prstGeom>
          <a:noFill/>
          <a:ln>
            <a:noFill/>
          </a:ln>
        </p:spPr>
      </p:pic>
      <p:sp>
        <p:nvSpPr>
          <p:cNvPr id="27" name="Google Shape;27;p9"/>
          <p:cNvSpPr txBox="1">
            <a:spLocks noGrp="1"/>
          </p:cNvSpPr>
          <p:nvPr>
            <p:ph type="sldNum" idx="12"/>
          </p:nvPr>
        </p:nvSpPr>
        <p:spPr>
          <a:xfrm>
            <a:off x="5971049" y="6486708"/>
            <a:ext cx="243656" cy="241092"/>
          </a:xfrm>
          <a:prstGeom prst="rect">
            <a:avLst/>
          </a:prstGeom>
          <a:noFill/>
          <a:ln>
            <a:noFill/>
          </a:ln>
        </p:spPr>
        <p:txBody>
          <a:bodyPr spcFirstLastPara="1" wrap="square" lIns="50800" tIns="50800" rIns="50800" bIns="50800" anchor="b" anchorCtr="0">
            <a:spAutoFit/>
          </a:bodyPr>
          <a:lstStyle>
            <a:lvl1pPr marL="0" lvl="0" indent="0" algn="l">
              <a:spcBef>
                <a:spcPts val="0"/>
              </a:spcBef>
              <a:buNone/>
              <a:defRPr sz="900">
                <a:solidFill>
                  <a:srgbClr val="000000"/>
                </a:solidFill>
                <a:latin typeface="Helvetica Neue"/>
                <a:ea typeface="Helvetica Neue"/>
                <a:cs typeface="Helvetica Neue"/>
                <a:sym typeface="Helvetica Neue"/>
              </a:defRPr>
            </a:lvl1pPr>
            <a:lvl2pPr marL="0" lvl="1" indent="0" algn="l">
              <a:spcBef>
                <a:spcPts val="0"/>
              </a:spcBef>
              <a:buNone/>
              <a:defRPr sz="900">
                <a:solidFill>
                  <a:srgbClr val="000000"/>
                </a:solidFill>
                <a:latin typeface="Helvetica Neue"/>
                <a:ea typeface="Helvetica Neue"/>
                <a:cs typeface="Helvetica Neue"/>
                <a:sym typeface="Helvetica Neue"/>
              </a:defRPr>
            </a:lvl2pPr>
            <a:lvl3pPr marL="0" lvl="2" indent="0" algn="l">
              <a:spcBef>
                <a:spcPts val="0"/>
              </a:spcBef>
              <a:buNone/>
              <a:defRPr sz="900">
                <a:solidFill>
                  <a:srgbClr val="000000"/>
                </a:solidFill>
                <a:latin typeface="Helvetica Neue"/>
                <a:ea typeface="Helvetica Neue"/>
                <a:cs typeface="Helvetica Neue"/>
                <a:sym typeface="Helvetica Neue"/>
              </a:defRPr>
            </a:lvl3pPr>
            <a:lvl4pPr marL="0" lvl="3" indent="0" algn="l">
              <a:spcBef>
                <a:spcPts val="0"/>
              </a:spcBef>
              <a:buNone/>
              <a:defRPr sz="900">
                <a:solidFill>
                  <a:srgbClr val="000000"/>
                </a:solidFill>
                <a:latin typeface="Helvetica Neue"/>
                <a:ea typeface="Helvetica Neue"/>
                <a:cs typeface="Helvetica Neue"/>
                <a:sym typeface="Helvetica Neue"/>
              </a:defRPr>
            </a:lvl4pPr>
            <a:lvl5pPr marL="0" lvl="4" indent="0" algn="l">
              <a:spcBef>
                <a:spcPts val="0"/>
              </a:spcBef>
              <a:buNone/>
              <a:defRPr sz="900">
                <a:solidFill>
                  <a:srgbClr val="000000"/>
                </a:solidFill>
                <a:latin typeface="Helvetica Neue"/>
                <a:ea typeface="Helvetica Neue"/>
                <a:cs typeface="Helvetica Neue"/>
                <a:sym typeface="Helvetica Neue"/>
              </a:defRPr>
            </a:lvl5pPr>
            <a:lvl6pPr marL="0" lvl="5" indent="0" algn="l">
              <a:spcBef>
                <a:spcPts val="0"/>
              </a:spcBef>
              <a:buNone/>
              <a:defRPr sz="900">
                <a:solidFill>
                  <a:srgbClr val="000000"/>
                </a:solidFill>
                <a:latin typeface="Helvetica Neue"/>
                <a:ea typeface="Helvetica Neue"/>
                <a:cs typeface="Helvetica Neue"/>
                <a:sym typeface="Helvetica Neue"/>
              </a:defRPr>
            </a:lvl6pPr>
            <a:lvl7pPr marL="0" lvl="6" indent="0" algn="l">
              <a:spcBef>
                <a:spcPts val="0"/>
              </a:spcBef>
              <a:buNone/>
              <a:defRPr sz="900">
                <a:solidFill>
                  <a:srgbClr val="000000"/>
                </a:solidFill>
                <a:latin typeface="Helvetica Neue"/>
                <a:ea typeface="Helvetica Neue"/>
                <a:cs typeface="Helvetica Neue"/>
                <a:sym typeface="Helvetica Neue"/>
              </a:defRPr>
            </a:lvl7pPr>
            <a:lvl8pPr marL="0" lvl="7" indent="0" algn="l">
              <a:spcBef>
                <a:spcPts val="0"/>
              </a:spcBef>
              <a:buNone/>
              <a:defRPr sz="900">
                <a:solidFill>
                  <a:srgbClr val="000000"/>
                </a:solidFill>
                <a:latin typeface="Helvetica Neue"/>
                <a:ea typeface="Helvetica Neue"/>
                <a:cs typeface="Helvetica Neue"/>
                <a:sym typeface="Helvetica Neue"/>
              </a:defRPr>
            </a:lvl8pPr>
            <a:lvl9pPr marL="0" lvl="8" indent="0" algn="l">
              <a:spcBef>
                <a:spcPts val="0"/>
              </a:spcBef>
              <a:buNone/>
              <a:defRPr sz="900">
                <a:solidFill>
                  <a:srgbClr val="000000"/>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pt-PT"/>
              <a:t>‹#›</a:t>
            </a:fld>
            <a:endParaRPr b="0" i="0" u="none" strike="noStrike" cap="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10"/>
          <p:cNvSpPr txBox="1">
            <a:spLocks noGrp="1"/>
          </p:cNvSpPr>
          <p:nvPr>
            <p:ph type="ctrTitle"/>
          </p:nvPr>
        </p:nvSpPr>
        <p:spPr>
          <a:xfrm>
            <a:off x="914400" y="2130426"/>
            <a:ext cx="10363200" cy="1470025"/>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FF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0" name="Google Shape;30;p10"/>
          <p:cNvSpPr txBox="1">
            <a:spLocks noGrp="1"/>
          </p:cNvSpPr>
          <p:nvPr>
            <p:ph type="subTitle" idx="1"/>
          </p:nvPr>
        </p:nvSpPr>
        <p:spPr>
          <a:xfrm>
            <a:off x="1828800" y="3886200"/>
            <a:ext cx="8534400" cy="1752600"/>
          </a:xfrm>
          <a:prstGeom prst="rect">
            <a:avLst/>
          </a:prstGeom>
          <a:noFill/>
          <a:ln>
            <a:noFill/>
          </a:ln>
        </p:spPr>
        <p:txBody>
          <a:bodyPr spcFirstLastPara="1" wrap="square" lIns="50800" tIns="50800" rIns="50800" bIns="50800" anchor="t" anchorCtr="0">
            <a:normAutofit/>
          </a:bodyPr>
          <a:lstStyle>
            <a:lvl1pPr lvl="0" algn="ctr">
              <a:lnSpc>
                <a:spcPct val="90000"/>
              </a:lnSpc>
              <a:spcBef>
                <a:spcPts val="2250"/>
              </a:spcBef>
              <a:spcAft>
                <a:spcPts val="0"/>
              </a:spcAft>
              <a:buClr>
                <a:srgbClr val="9B9B9B"/>
              </a:buClr>
              <a:buSzPts val="2952"/>
              <a:buFont typeface="Arial"/>
              <a:buNone/>
              <a:defRPr>
                <a:solidFill>
                  <a:srgbClr val="9B9B9B"/>
                </a:solidFill>
              </a:defRPr>
            </a:lvl1pPr>
            <a:lvl2pPr lvl="1" algn="ctr">
              <a:lnSpc>
                <a:spcPct val="90000"/>
              </a:lnSpc>
              <a:spcBef>
                <a:spcPts val="2250"/>
              </a:spcBef>
              <a:spcAft>
                <a:spcPts val="0"/>
              </a:spcAft>
              <a:buClr>
                <a:srgbClr val="9B9B9B"/>
              </a:buClr>
              <a:buSzPts val="2952"/>
              <a:buFont typeface="Arial"/>
              <a:buNone/>
              <a:defRPr>
                <a:solidFill>
                  <a:srgbClr val="9B9B9B"/>
                </a:solidFill>
              </a:defRPr>
            </a:lvl2pPr>
            <a:lvl3pPr lvl="2" algn="ctr">
              <a:lnSpc>
                <a:spcPct val="90000"/>
              </a:lnSpc>
              <a:spcBef>
                <a:spcPts val="2250"/>
              </a:spcBef>
              <a:spcAft>
                <a:spcPts val="0"/>
              </a:spcAft>
              <a:buClr>
                <a:srgbClr val="9B9B9B"/>
              </a:buClr>
              <a:buSzPts val="2952"/>
              <a:buFont typeface="Arial"/>
              <a:buNone/>
              <a:defRPr>
                <a:solidFill>
                  <a:srgbClr val="9B9B9B"/>
                </a:solidFill>
              </a:defRPr>
            </a:lvl3pPr>
            <a:lvl4pPr lvl="3" algn="ctr">
              <a:lnSpc>
                <a:spcPct val="90000"/>
              </a:lnSpc>
              <a:spcBef>
                <a:spcPts val="2250"/>
              </a:spcBef>
              <a:spcAft>
                <a:spcPts val="0"/>
              </a:spcAft>
              <a:buClr>
                <a:srgbClr val="9B9B9B"/>
              </a:buClr>
              <a:buSzPts val="2952"/>
              <a:buFont typeface="Arial"/>
              <a:buNone/>
              <a:defRPr>
                <a:solidFill>
                  <a:srgbClr val="9B9B9B"/>
                </a:solidFill>
              </a:defRPr>
            </a:lvl4pPr>
            <a:lvl5pPr lvl="4" algn="ctr">
              <a:lnSpc>
                <a:spcPct val="90000"/>
              </a:lnSpc>
              <a:spcBef>
                <a:spcPts val="2250"/>
              </a:spcBef>
              <a:spcAft>
                <a:spcPts val="0"/>
              </a:spcAft>
              <a:buClr>
                <a:srgbClr val="9B9B9B"/>
              </a:buClr>
              <a:buSzPts val="2952"/>
              <a:buFont typeface="Arial"/>
              <a:buNone/>
              <a:defRPr>
                <a:solidFill>
                  <a:srgbClr val="9B9B9B"/>
                </a:solidFill>
              </a:defRPr>
            </a:lvl5pPr>
            <a:lvl6pPr lvl="5" algn="ctr">
              <a:lnSpc>
                <a:spcPct val="90000"/>
              </a:lnSpc>
              <a:spcBef>
                <a:spcPts val="2250"/>
              </a:spcBef>
              <a:spcAft>
                <a:spcPts val="0"/>
              </a:spcAft>
              <a:buClr>
                <a:srgbClr val="9B9B9B"/>
              </a:buClr>
              <a:buSzPts val="2952"/>
              <a:buFont typeface="Arial"/>
              <a:buNone/>
              <a:defRPr>
                <a:solidFill>
                  <a:srgbClr val="9B9B9B"/>
                </a:solidFill>
              </a:defRPr>
            </a:lvl6pPr>
            <a:lvl7pPr lvl="6" algn="ctr">
              <a:lnSpc>
                <a:spcPct val="90000"/>
              </a:lnSpc>
              <a:spcBef>
                <a:spcPts val="2250"/>
              </a:spcBef>
              <a:spcAft>
                <a:spcPts val="0"/>
              </a:spcAft>
              <a:buClr>
                <a:srgbClr val="9B9B9B"/>
              </a:buClr>
              <a:buSzPts val="2952"/>
              <a:buFont typeface="Arial"/>
              <a:buNone/>
              <a:defRPr>
                <a:solidFill>
                  <a:srgbClr val="9B9B9B"/>
                </a:solidFill>
              </a:defRPr>
            </a:lvl7pPr>
            <a:lvl8pPr lvl="7" algn="ctr">
              <a:lnSpc>
                <a:spcPct val="90000"/>
              </a:lnSpc>
              <a:spcBef>
                <a:spcPts val="2250"/>
              </a:spcBef>
              <a:spcAft>
                <a:spcPts val="0"/>
              </a:spcAft>
              <a:buClr>
                <a:srgbClr val="9B9B9B"/>
              </a:buClr>
              <a:buSzPts val="2952"/>
              <a:buFont typeface="Arial"/>
              <a:buNone/>
              <a:defRPr>
                <a:solidFill>
                  <a:srgbClr val="9B9B9B"/>
                </a:solidFill>
              </a:defRPr>
            </a:lvl8pPr>
            <a:lvl9pPr lvl="8" algn="ctr">
              <a:lnSpc>
                <a:spcPct val="90000"/>
              </a:lnSpc>
              <a:spcBef>
                <a:spcPts val="2250"/>
              </a:spcBef>
              <a:spcAft>
                <a:spcPts val="0"/>
              </a:spcAft>
              <a:buClr>
                <a:srgbClr val="9B9B9B"/>
              </a:buClr>
              <a:buSzPts val="2952"/>
              <a:buFont typeface="Arial"/>
              <a:buNone/>
              <a:defRPr>
                <a:solidFill>
                  <a:srgbClr val="9B9B9B"/>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609600" y="274638"/>
            <a:ext cx="10972800" cy="11430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chemeClr val="lt1"/>
              </a:buClr>
              <a:buSzPts val="3400"/>
              <a:buFont typeface="Arial"/>
              <a:buNone/>
              <a:defRPr sz="3400" b="1">
                <a:solidFill>
                  <a:schemeClr val="lt1"/>
                </a:solidFil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6"/>
          <p:cNvSpPr/>
          <p:nvPr/>
        </p:nvSpPr>
        <p:spPr>
          <a:xfrm>
            <a:off x="6853767" y="6233583"/>
            <a:ext cx="5485408" cy="635001"/>
          </a:xfrm>
          <a:prstGeom prst="rect">
            <a:avLst/>
          </a:prstGeom>
          <a:solidFill>
            <a:srgbClr val="BCBEC0"/>
          </a:solidFill>
          <a:ln>
            <a:noFill/>
          </a:ln>
        </p:spPr>
        <p:txBody>
          <a:bodyPr spcFirstLastPara="1" wrap="square" lIns="25400" tIns="25400" rIns="25400" bIns="25400" anchor="ctr" anchorCtr="0">
            <a:noAutofit/>
          </a:bodyPr>
          <a:lstStyle/>
          <a:p>
            <a:pPr marL="0" marR="0" lvl="0" indent="0" algn="l" rtl="0">
              <a:spcBef>
                <a:spcPts val="0"/>
              </a:spcBef>
              <a:spcAft>
                <a:spcPts val="0"/>
              </a:spcAft>
              <a:buNone/>
            </a:pPr>
            <a:endParaRPr sz="1800" b="0" i="0" u="none" strike="noStrike" cap="none">
              <a:solidFill>
                <a:schemeClr val="dk1"/>
              </a:solidFill>
              <a:latin typeface="Helvetica Neue"/>
              <a:ea typeface="Helvetica Neue"/>
              <a:cs typeface="Helvetica Neue"/>
              <a:sym typeface="Helvetica Neue"/>
            </a:endParaRPr>
          </a:p>
        </p:txBody>
      </p:sp>
      <p:sp>
        <p:nvSpPr>
          <p:cNvPr id="11" name="Google Shape;11;p6"/>
          <p:cNvSpPr txBox="1">
            <a:spLocks noGrp="1"/>
          </p:cNvSpPr>
          <p:nvPr>
            <p:ph type="title"/>
          </p:nvPr>
        </p:nvSpPr>
        <p:spPr>
          <a:xfrm>
            <a:off x="603250" y="539750"/>
            <a:ext cx="10985500" cy="716582"/>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FF0000"/>
              </a:buClr>
              <a:buSzPts val="4300"/>
              <a:buFont typeface="Arial"/>
              <a:buNone/>
              <a:defRPr sz="4300" b="1" i="0" u="none" strike="noStrike" cap="none">
                <a:solidFill>
                  <a:srgbClr val="FF0000"/>
                </a:solidFill>
                <a:latin typeface="Arial"/>
                <a:ea typeface="Arial"/>
                <a:cs typeface="Arial"/>
                <a:sym typeface="Arial"/>
              </a:defRPr>
            </a:lvl1pPr>
            <a:lvl2pPr marR="0" lvl="1" algn="l" rtl="0">
              <a:lnSpc>
                <a:spcPct val="80000"/>
              </a:lnSpc>
              <a:spcBef>
                <a:spcPts val="0"/>
              </a:spcBef>
              <a:spcAft>
                <a:spcPts val="0"/>
              </a:spcAft>
              <a:buClr>
                <a:srgbClr val="000000"/>
              </a:buClr>
              <a:buSzPts val="4300"/>
              <a:buFont typeface="Arial"/>
              <a:buNone/>
              <a:defRPr sz="4300" b="1" i="0" u="none" strike="noStrike" cap="none">
                <a:solidFill>
                  <a:srgbClr val="000000"/>
                </a:solidFill>
                <a:latin typeface="Arial"/>
                <a:ea typeface="Arial"/>
                <a:cs typeface="Arial"/>
                <a:sym typeface="Arial"/>
              </a:defRPr>
            </a:lvl2pPr>
            <a:lvl3pPr marR="0" lvl="2" algn="l" rtl="0">
              <a:lnSpc>
                <a:spcPct val="80000"/>
              </a:lnSpc>
              <a:spcBef>
                <a:spcPts val="0"/>
              </a:spcBef>
              <a:spcAft>
                <a:spcPts val="0"/>
              </a:spcAft>
              <a:buClr>
                <a:srgbClr val="000000"/>
              </a:buClr>
              <a:buSzPts val="4300"/>
              <a:buFont typeface="Arial"/>
              <a:buNone/>
              <a:defRPr sz="4300" b="1" i="0" u="none" strike="noStrike" cap="none">
                <a:solidFill>
                  <a:srgbClr val="000000"/>
                </a:solidFill>
                <a:latin typeface="Arial"/>
                <a:ea typeface="Arial"/>
                <a:cs typeface="Arial"/>
                <a:sym typeface="Arial"/>
              </a:defRPr>
            </a:lvl3pPr>
            <a:lvl4pPr marR="0" lvl="3" algn="l" rtl="0">
              <a:lnSpc>
                <a:spcPct val="80000"/>
              </a:lnSpc>
              <a:spcBef>
                <a:spcPts val="0"/>
              </a:spcBef>
              <a:spcAft>
                <a:spcPts val="0"/>
              </a:spcAft>
              <a:buClr>
                <a:srgbClr val="000000"/>
              </a:buClr>
              <a:buSzPts val="4300"/>
              <a:buFont typeface="Arial"/>
              <a:buNone/>
              <a:defRPr sz="4300" b="1" i="0" u="none" strike="noStrike" cap="none">
                <a:solidFill>
                  <a:srgbClr val="000000"/>
                </a:solidFill>
                <a:latin typeface="Arial"/>
                <a:ea typeface="Arial"/>
                <a:cs typeface="Arial"/>
                <a:sym typeface="Arial"/>
              </a:defRPr>
            </a:lvl4pPr>
            <a:lvl5pPr marR="0" lvl="4" algn="l" rtl="0">
              <a:lnSpc>
                <a:spcPct val="80000"/>
              </a:lnSpc>
              <a:spcBef>
                <a:spcPts val="0"/>
              </a:spcBef>
              <a:spcAft>
                <a:spcPts val="0"/>
              </a:spcAft>
              <a:buClr>
                <a:srgbClr val="000000"/>
              </a:buClr>
              <a:buSzPts val="4300"/>
              <a:buFont typeface="Arial"/>
              <a:buNone/>
              <a:defRPr sz="4300" b="1" i="0" u="none" strike="noStrike" cap="none">
                <a:solidFill>
                  <a:srgbClr val="000000"/>
                </a:solidFill>
                <a:latin typeface="Arial"/>
                <a:ea typeface="Arial"/>
                <a:cs typeface="Arial"/>
                <a:sym typeface="Arial"/>
              </a:defRPr>
            </a:lvl5pPr>
            <a:lvl6pPr marR="0" lvl="5" algn="l" rtl="0">
              <a:lnSpc>
                <a:spcPct val="80000"/>
              </a:lnSpc>
              <a:spcBef>
                <a:spcPts val="0"/>
              </a:spcBef>
              <a:spcAft>
                <a:spcPts val="0"/>
              </a:spcAft>
              <a:buClr>
                <a:srgbClr val="000000"/>
              </a:buClr>
              <a:buSzPts val="4300"/>
              <a:buFont typeface="Arial"/>
              <a:buNone/>
              <a:defRPr sz="4300" b="1" i="0" u="none" strike="noStrike" cap="none">
                <a:solidFill>
                  <a:srgbClr val="000000"/>
                </a:solidFill>
                <a:latin typeface="Arial"/>
                <a:ea typeface="Arial"/>
                <a:cs typeface="Arial"/>
                <a:sym typeface="Arial"/>
              </a:defRPr>
            </a:lvl6pPr>
            <a:lvl7pPr marR="0" lvl="6" algn="l" rtl="0">
              <a:lnSpc>
                <a:spcPct val="80000"/>
              </a:lnSpc>
              <a:spcBef>
                <a:spcPts val="0"/>
              </a:spcBef>
              <a:spcAft>
                <a:spcPts val="0"/>
              </a:spcAft>
              <a:buClr>
                <a:srgbClr val="000000"/>
              </a:buClr>
              <a:buSzPts val="4300"/>
              <a:buFont typeface="Arial"/>
              <a:buNone/>
              <a:defRPr sz="4300" b="1" i="0" u="none" strike="noStrike" cap="none">
                <a:solidFill>
                  <a:srgbClr val="000000"/>
                </a:solidFill>
                <a:latin typeface="Arial"/>
                <a:ea typeface="Arial"/>
                <a:cs typeface="Arial"/>
                <a:sym typeface="Arial"/>
              </a:defRPr>
            </a:lvl7pPr>
            <a:lvl8pPr marR="0" lvl="7" algn="l" rtl="0">
              <a:lnSpc>
                <a:spcPct val="80000"/>
              </a:lnSpc>
              <a:spcBef>
                <a:spcPts val="0"/>
              </a:spcBef>
              <a:spcAft>
                <a:spcPts val="0"/>
              </a:spcAft>
              <a:buClr>
                <a:srgbClr val="000000"/>
              </a:buClr>
              <a:buSzPts val="4300"/>
              <a:buFont typeface="Arial"/>
              <a:buNone/>
              <a:defRPr sz="4300" b="1" i="0" u="none" strike="noStrike" cap="none">
                <a:solidFill>
                  <a:srgbClr val="000000"/>
                </a:solidFill>
                <a:latin typeface="Arial"/>
                <a:ea typeface="Arial"/>
                <a:cs typeface="Arial"/>
                <a:sym typeface="Arial"/>
              </a:defRPr>
            </a:lvl8pPr>
            <a:lvl9pPr marR="0" lvl="8" algn="l" rtl="0">
              <a:lnSpc>
                <a:spcPct val="80000"/>
              </a:lnSpc>
              <a:spcBef>
                <a:spcPts val="0"/>
              </a:spcBef>
              <a:spcAft>
                <a:spcPts val="0"/>
              </a:spcAft>
              <a:buClr>
                <a:srgbClr val="000000"/>
              </a:buClr>
              <a:buSzPts val="4300"/>
              <a:buFont typeface="Arial"/>
              <a:buNone/>
              <a:defRPr sz="4300" b="1" i="0" u="none" strike="noStrike" cap="none">
                <a:solidFill>
                  <a:srgbClr val="000000"/>
                </a:solidFill>
                <a:latin typeface="Arial"/>
                <a:ea typeface="Arial"/>
                <a:cs typeface="Arial"/>
                <a:sym typeface="Arial"/>
              </a:defRPr>
            </a:lvl9pPr>
          </a:lstStyle>
          <a:p>
            <a:endParaRPr/>
          </a:p>
        </p:txBody>
      </p:sp>
      <p:pic>
        <p:nvPicPr>
          <p:cNvPr id="12" name="Google Shape;12;p6" descr="Image"/>
          <p:cNvPicPr preferRelativeResize="0"/>
          <p:nvPr/>
        </p:nvPicPr>
        <p:blipFill rotWithShape="1">
          <a:blip r:embed="rId7">
            <a:alphaModFix/>
          </a:blip>
          <a:srcRect/>
          <a:stretch/>
        </p:blipFill>
        <p:spPr>
          <a:xfrm>
            <a:off x="-25400" y="6227233"/>
            <a:ext cx="7874000" cy="635001"/>
          </a:xfrm>
          <a:prstGeom prst="rect">
            <a:avLst/>
          </a:prstGeom>
          <a:noFill/>
          <a:ln>
            <a:noFill/>
          </a:ln>
        </p:spPr>
      </p:pic>
      <p:pic>
        <p:nvPicPr>
          <p:cNvPr id="13" name="Google Shape;13;p6" descr="Image"/>
          <p:cNvPicPr preferRelativeResize="0"/>
          <p:nvPr/>
        </p:nvPicPr>
        <p:blipFill rotWithShape="1">
          <a:blip r:embed="rId8">
            <a:alphaModFix/>
          </a:blip>
          <a:srcRect/>
          <a:stretch/>
        </p:blipFill>
        <p:spPr>
          <a:xfrm>
            <a:off x="344102" y="6336188"/>
            <a:ext cx="1767130" cy="429791"/>
          </a:xfrm>
          <a:prstGeom prst="rect">
            <a:avLst/>
          </a:prstGeom>
          <a:noFill/>
          <a:ln>
            <a:noFill/>
          </a:ln>
        </p:spPr>
      </p:pic>
      <p:sp>
        <p:nvSpPr>
          <p:cNvPr id="14" name="Google Shape;14;p6"/>
          <p:cNvSpPr txBox="1">
            <a:spLocks noGrp="1"/>
          </p:cNvSpPr>
          <p:nvPr>
            <p:ph type="sldNum" idx="12"/>
          </p:nvPr>
        </p:nvSpPr>
        <p:spPr>
          <a:xfrm>
            <a:off x="11681690" y="6396690"/>
            <a:ext cx="269306" cy="271869"/>
          </a:xfrm>
          <a:prstGeom prst="rect">
            <a:avLst/>
          </a:prstGeom>
          <a:noFill/>
          <a:ln>
            <a:noFill/>
          </a:ln>
        </p:spPr>
        <p:txBody>
          <a:bodyPr spcFirstLastPara="1" wrap="square" lIns="50800" tIns="50800" rIns="50800" bIns="50800" anchor="b" anchorCtr="0">
            <a:spAutoFit/>
          </a:bodyPr>
          <a:lstStyle>
            <a:lvl1pPr marL="0" marR="0" lvl="0" indent="0" algn="l" rtl="0">
              <a:spcBef>
                <a:spcPts val="0"/>
              </a:spcBef>
              <a:buNone/>
              <a:defRPr sz="1100" b="0" i="0" u="none" strike="noStrike" cap="none">
                <a:solidFill>
                  <a:srgbClr val="FFFFFF"/>
                </a:solidFill>
                <a:latin typeface="Arial"/>
                <a:ea typeface="Arial"/>
                <a:cs typeface="Arial"/>
                <a:sym typeface="Arial"/>
              </a:defRPr>
            </a:lvl1pPr>
            <a:lvl2pPr marL="0" marR="0" lvl="1" indent="0" algn="l" rtl="0">
              <a:spcBef>
                <a:spcPts val="0"/>
              </a:spcBef>
              <a:buNone/>
              <a:defRPr sz="1100" b="0" i="0" u="none" strike="noStrike" cap="none">
                <a:solidFill>
                  <a:srgbClr val="FFFFFF"/>
                </a:solidFill>
                <a:latin typeface="Arial"/>
                <a:ea typeface="Arial"/>
                <a:cs typeface="Arial"/>
                <a:sym typeface="Arial"/>
              </a:defRPr>
            </a:lvl2pPr>
            <a:lvl3pPr marL="0" marR="0" lvl="2" indent="0" algn="l" rtl="0">
              <a:spcBef>
                <a:spcPts val="0"/>
              </a:spcBef>
              <a:buNone/>
              <a:defRPr sz="1100" b="0" i="0" u="none" strike="noStrike" cap="none">
                <a:solidFill>
                  <a:srgbClr val="FFFFFF"/>
                </a:solidFill>
                <a:latin typeface="Arial"/>
                <a:ea typeface="Arial"/>
                <a:cs typeface="Arial"/>
                <a:sym typeface="Arial"/>
              </a:defRPr>
            </a:lvl3pPr>
            <a:lvl4pPr marL="0" marR="0" lvl="3" indent="0" algn="l" rtl="0">
              <a:spcBef>
                <a:spcPts val="0"/>
              </a:spcBef>
              <a:buNone/>
              <a:defRPr sz="1100" b="0" i="0" u="none" strike="noStrike" cap="none">
                <a:solidFill>
                  <a:srgbClr val="FFFFFF"/>
                </a:solidFill>
                <a:latin typeface="Arial"/>
                <a:ea typeface="Arial"/>
                <a:cs typeface="Arial"/>
                <a:sym typeface="Arial"/>
              </a:defRPr>
            </a:lvl4pPr>
            <a:lvl5pPr marL="0" marR="0" lvl="4" indent="0" algn="l" rtl="0">
              <a:spcBef>
                <a:spcPts val="0"/>
              </a:spcBef>
              <a:buNone/>
              <a:defRPr sz="1100" b="0" i="0" u="none" strike="noStrike" cap="none">
                <a:solidFill>
                  <a:srgbClr val="FFFFFF"/>
                </a:solidFill>
                <a:latin typeface="Arial"/>
                <a:ea typeface="Arial"/>
                <a:cs typeface="Arial"/>
                <a:sym typeface="Arial"/>
              </a:defRPr>
            </a:lvl5pPr>
            <a:lvl6pPr marL="0" marR="0" lvl="5" indent="0" algn="l" rtl="0">
              <a:spcBef>
                <a:spcPts val="0"/>
              </a:spcBef>
              <a:buNone/>
              <a:defRPr sz="1100" b="0" i="0" u="none" strike="noStrike" cap="none">
                <a:solidFill>
                  <a:srgbClr val="FFFFFF"/>
                </a:solidFill>
                <a:latin typeface="Arial"/>
                <a:ea typeface="Arial"/>
                <a:cs typeface="Arial"/>
                <a:sym typeface="Arial"/>
              </a:defRPr>
            </a:lvl6pPr>
            <a:lvl7pPr marL="0" marR="0" lvl="6" indent="0" algn="l" rtl="0">
              <a:spcBef>
                <a:spcPts val="0"/>
              </a:spcBef>
              <a:buNone/>
              <a:defRPr sz="1100" b="0" i="0" u="none" strike="noStrike" cap="none">
                <a:solidFill>
                  <a:srgbClr val="FFFFFF"/>
                </a:solidFill>
                <a:latin typeface="Arial"/>
                <a:ea typeface="Arial"/>
                <a:cs typeface="Arial"/>
                <a:sym typeface="Arial"/>
              </a:defRPr>
            </a:lvl7pPr>
            <a:lvl8pPr marL="0" marR="0" lvl="7" indent="0" algn="l" rtl="0">
              <a:spcBef>
                <a:spcPts val="0"/>
              </a:spcBef>
              <a:buNone/>
              <a:defRPr sz="1100" b="0" i="0" u="none" strike="noStrike" cap="none">
                <a:solidFill>
                  <a:srgbClr val="FFFFFF"/>
                </a:solidFill>
                <a:latin typeface="Arial"/>
                <a:ea typeface="Arial"/>
                <a:cs typeface="Arial"/>
                <a:sym typeface="Arial"/>
              </a:defRPr>
            </a:lvl8pPr>
            <a:lvl9pPr marL="0" marR="0" lvl="8" indent="0" algn="l" rtl="0">
              <a:spcBef>
                <a:spcPts val="0"/>
              </a:spcBef>
              <a:buNone/>
              <a:defRPr sz="11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pt-PT"/>
              <a:t>‹#›</a:t>
            </a:fld>
            <a:endParaRPr/>
          </a:p>
        </p:txBody>
      </p:sp>
      <p:cxnSp>
        <p:nvCxnSpPr>
          <p:cNvPr id="15" name="Google Shape;15;p6"/>
          <p:cNvCxnSpPr/>
          <p:nvPr/>
        </p:nvCxnSpPr>
        <p:spPr>
          <a:xfrm rot="10800000" flipH="1">
            <a:off x="11588221" y="6433608"/>
            <a:ext cx="1" cy="234951"/>
          </a:xfrm>
          <a:prstGeom prst="straightConnector1">
            <a:avLst/>
          </a:prstGeom>
          <a:noFill/>
          <a:ln w="25400" cap="flat" cmpd="sng">
            <a:solidFill>
              <a:srgbClr val="000000"/>
            </a:solidFill>
            <a:prstDash val="solid"/>
            <a:miter lim="400000"/>
            <a:headEnd type="none" w="sm" len="sm"/>
            <a:tailEnd type="none" w="sm" len="sm"/>
          </a:ln>
        </p:spPr>
      </p:cxnSp>
      <p:sp>
        <p:nvSpPr>
          <p:cNvPr id="16" name="Google Shape;16;p6"/>
          <p:cNvSpPr txBox="1">
            <a:spLocks noGrp="1"/>
          </p:cNvSpPr>
          <p:nvPr>
            <p:ph type="body" idx="1"/>
          </p:nvPr>
        </p:nvSpPr>
        <p:spPr>
          <a:xfrm>
            <a:off x="603250" y="2124252"/>
            <a:ext cx="10985500" cy="4128006"/>
          </a:xfrm>
          <a:prstGeom prst="rect">
            <a:avLst/>
          </a:prstGeom>
          <a:noFill/>
          <a:ln>
            <a:noFill/>
          </a:ln>
        </p:spPr>
        <p:txBody>
          <a:bodyPr spcFirstLastPara="1" wrap="square" lIns="50800" tIns="50800" rIns="50800" bIns="50800" anchor="t" anchorCtr="0">
            <a:normAutofit/>
          </a:bodyPr>
          <a:lstStyle>
            <a:lvl1pPr marL="457200" marR="0" lvl="0" indent="-416052" algn="l" rtl="0">
              <a:lnSpc>
                <a:spcPct val="90000"/>
              </a:lnSpc>
              <a:spcBef>
                <a:spcPts val="2250"/>
              </a:spcBef>
              <a:spcAft>
                <a:spcPts val="0"/>
              </a:spcAft>
              <a:buClr>
                <a:srgbClr val="000000"/>
              </a:buClr>
              <a:buSzPts val="2952"/>
              <a:buFont typeface="Arial"/>
              <a:buChar char="•"/>
              <a:defRPr sz="2400" b="0" i="0" u="none" strike="noStrike" cap="none">
                <a:solidFill>
                  <a:srgbClr val="000000"/>
                </a:solidFill>
                <a:latin typeface="Arial"/>
                <a:ea typeface="Arial"/>
                <a:cs typeface="Arial"/>
                <a:sym typeface="Arial"/>
              </a:defRPr>
            </a:lvl1pPr>
            <a:lvl2pPr marL="914400" marR="0" lvl="1" indent="-416052" algn="l" rtl="0">
              <a:lnSpc>
                <a:spcPct val="90000"/>
              </a:lnSpc>
              <a:spcBef>
                <a:spcPts val="2250"/>
              </a:spcBef>
              <a:spcAft>
                <a:spcPts val="0"/>
              </a:spcAft>
              <a:buClr>
                <a:srgbClr val="000000"/>
              </a:buClr>
              <a:buSzPts val="2952"/>
              <a:buFont typeface="Arial"/>
              <a:buChar char="•"/>
              <a:defRPr sz="2400" b="0" i="0" u="none" strike="noStrike" cap="none">
                <a:solidFill>
                  <a:srgbClr val="000000"/>
                </a:solidFill>
                <a:latin typeface="Arial"/>
                <a:ea typeface="Arial"/>
                <a:cs typeface="Arial"/>
                <a:sym typeface="Arial"/>
              </a:defRPr>
            </a:lvl2pPr>
            <a:lvl3pPr marL="1371600" marR="0" lvl="2" indent="-416052" algn="l" rtl="0">
              <a:lnSpc>
                <a:spcPct val="90000"/>
              </a:lnSpc>
              <a:spcBef>
                <a:spcPts val="2250"/>
              </a:spcBef>
              <a:spcAft>
                <a:spcPts val="0"/>
              </a:spcAft>
              <a:buClr>
                <a:srgbClr val="000000"/>
              </a:buClr>
              <a:buSzPts val="2952"/>
              <a:buFont typeface="Arial"/>
              <a:buChar char="•"/>
              <a:defRPr sz="2400" b="0" i="0" u="none" strike="noStrike" cap="none">
                <a:solidFill>
                  <a:srgbClr val="000000"/>
                </a:solidFill>
                <a:latin typeface="Arial"/>
                <a:ea typeface="Arial"/>
                <a:cs typeface="Arial"/>
                <a:sym typeface="Arial"/>
              </a:defRPr>
            </a:lvl3pPr>
            <a:lvl4pPr marL="1828800" marR="0" lvl="3" indent="-416052" algn="l" rtl="0">
              <a:lnSpc>
                <a:spcPct val="90000"/>
              </a:lnSpc>
              <a:spcBef>
                <a:spcPts val="2250"/>
              </a:spcBef>
              <a:spcAft>
                <a:spcPts val="0"/>
              </a:spcAft>
              <a:buClr>
                <a:srgbClr val="000000"/>
              </a:buClr>
              <a:buSzPts val="2952"/>
              <a:buFont typeface="Arial"/>
              <a:buChar char="•"/>
              <a:defRPr sz="2400" b="0" i="0" u="none" strike="noStrike" cap="none">
                <a:solidFill>
                  <a:srgbClr val="000000"/>
                </a:solidFill>
                <a:latin typeface="Arial"/>
                <a:ea typeface="Arial"/>
                <a:cs typeface="Arial"/>
                <a:sym typeface="Arial"/>
              </a:defRPr>
            </a:lvl4pPr>
            <a:lvl5pPr marL="2286000" marR="0" lvl="4" indent="-416051" algn="l" rtl="0">
              <a:lnSpc>
                <a:spcPct val="90000"/>
              </a:lnSpc>
              <a:spcBef>
                <a:spcPts val="2250"/>
              </a:spcBef>
              <a:spcAft>
                <a:spcPts val="0"/>
              </a:spcAft>
              <a:buClr>
                <a:srgbClr val="000000"/>
              </a:buClr>
              <a:buSzPts val="2952"/>
              <a:buFont typeface="Arial"/>
              <a:buChar char="•"/>
              <a:defRPr sz="2400" b="0" i="0" u="none" strike="noStrike" cap="none">
                <a:solidFill>
                  <a:srgbClr val="000000"/>
                </a:solidFill>
                <a:latin typeface="Arial"/>
                <a:ea typeface="Arial"/>
                <a:cs typeface="Arial"/>
                <a:sym typeface="Arial"/>
              </a:defRPr>
            </a:lvl5pPr>
            <a:lvl6pPr marL="2743200" marR="0" lvl="5" indent="-416051" algn="l" rtl="0">
              <a:lnSpc>
                <a:spcPct val="90000"/>
              </a:lnSpc>
              <a:spcBef>
                <a:spcPts val="2250"/>
              </a:spcBef>
              <a:spcAft>
                <a:spcPts val="0"/>
              </a:spcAft>
              <a:buClr>
                <a:srgbClr val="000000"/>
              </a:buClr>
              <a:buSzPts val="2952"/>
              <a:buFont typeface="Arial"/>
              <a:buChar char="•"/>
              <a:defRPr sz="2400" b="0" i="0" u="none" strike="noStrike" cap="none">
                <a:solidFill>
                  <a:srgbClr val="000000"/>
                </a:solidFill>
                <a:latin typeface="Arial"/>
                <a:ea typeface="Arial"/>
                <a:cs typeface="Arial"/>
                <a:sym typeface="Arial"/>
              </a:defRPr>
            </a:lvl6pPr>
            <a:lvl7pPr marL="3200400" marR="0" lvl="6" indent="-416051" algn="l" rtl="0">
              <a:lnSpc>
                <a:spcPct val="90000"/>
              </a:lnSpc>
              <a:spcBef>
                <a:spcPts val="2250"/>
              </a:spcBef>
              <a:spcAft>
                <a:spcPts val="0"/>
              </a:spcAft>
              <a:buClr>
                <a:srgbClr val="000000"/>
              </a:buClr>
              <a:buSzPts val="2952"/>
              <a:buFont typeface="Arial"/>
              <a:buChar char="•"/>
              <a:defRPr sz="2400" b="0" i="0" u="none" strike="noStrike" cap="none">
                <a:solidFill>
                  <a:srgbClr val="000000"/>
                </a:solidFill>
                <a:latin typeface="Arial"/>
                <a:ea typeface="Arial"/>
                <a:cs typeface="Arial"/>
                <a:sym typeface="Arial"/>
              </a:defRPr>
            </a:lvl7pPr>
            <a:lvl8pPr marL="3657600" marR="0" lvl="7" indent="-416051" algn="l" rtl="0">
              <a:lnSpc>
                <a:spcPct val="90000"/>
              </a:lnSpc>
              <a:spcBef>
                <a:spcPts val="2250"/>
              </a:spcBef>
              <a:spcAft>
                <a:spcPts val="0"/>
              </a:spcAft>
              <a:buClr>
                <a:srgbClr val="000000"/>
              </a:buClr>
              <a:buSzPts val="2952"/>
              <a:buFont typeface="Arial"/>
              <a:buChar char="•"/>
              <a:defRPr sz="2400" b="0" i="0" u="none" strike="noStrike" cap="none">
                <a:solidFill>
                  <a:srgbClr val="000000"/>
                </a:solidFill>
                <a:latin typeface="Arial"/>
                <a:ea typeface="Arial"/>
                <a:cs typeface="Arial"/>
                <a:sym typeface="Arial"/>
              </a:defRPr>
            </a:lvl8pPr>
            <a:lvl9pPr marL="4114800" marR="0" lvl="8" indent="-416052" algn="l" rtl="0">
              <a:lnSpc>
                <a:spcPct val="90000"/>
              </a:lnSpc>
              <a:spcBef>
                <a:spcPts val="2250"/>
              </a:spcBef>
              <a:spcAft>
                <a:spcPts val="0"/>
              </a:spcAft>
              <a:buClr>
                <a:srgbClr val="000000"/>
              </a:buClr>
              <a:buSzPts val="2952"/>
              <a:buFont typeface="Arial"/>
              <a:buChar char="•"/>
              <a:defRPr sz="2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freedomhouse.org/countries/freedom-world/scor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tinyurl.com/36d8a3fc" TargetMode="External"/><Relationship Id="rId4" Type="http://schemas.openxmlformats.org/officeDocument/2006/relationships/hyperlink" Target="https://data.worldbank.org/indicator/GB.XPD.RSDV.GD.Z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inyurl.com/y9btc37j"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tinyurl.com/y9btc37j" TargetMode="External"/><Relationship Id="rId2" Type="http://schemas.openxmlformats.org/officeDocument/2006/relationships/hyperlink" Target="https://tinyurl.com/3caha67d"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pic>
        <p:nvPicPr>
          <p:cNvPr id="37" name="Google Shape;37;p1"/>
          <p:cNvPicPr preferRelativeResize="0"/>
          <p:nvPr/>
        </p:nvPicPr>
        <p:blipFill rotWithShape="1">
          <a:blip r:embed="rId3">
            <a:alphaModFix/>
          </a:blip>
          <a:srcRect/>
          <a:stretch/>
        </p:blipFill>
        <p:spPr>
          <a:xfrm>
            <a:off x="-31531" y="0"/>
            <a:ext cx="12192000" cy="6858000"/>
          </a:xfrm>
          <a:prstGeom prst="rect">
            <a:avLst/>
          </a:prstGeom>
          <a:noFill/>
          <a:ln>
            <a:noFill/>
          </a:ln>
        </p:spPr>
      </p:pic>
      <p:pic>
        <p:nvPicPr>
          <p:cNvPr id="38" name="Google Shape;38;p1"/>
          <p:cNvPicPr preferRelativeResize="0"/>
          <p:nvPr/>
        </p:nvPicPr>
        <p:blipFill rotWithShape="1">
          <a:blip r:embed="rId4">
            <a:alphaModFix/>
          </a:blip>
          <a:srcRect/>
          <a:stretch/>
        </p:blipFill>
        <p:spPr>
          <a:xfrm>
            <a:off x="11121758" y="221511"/>
            <a:ext cx="889804" cy="744584"/>
          </a:xfrm>
          <a:prstGeom prst="rect">
            <a:avLst/>
          </a:prstGeom>
          <a:noFill/>
          <a:ln>
            <a:noFill/>
          </a:ln>
        </p:spPr>
      </p:pic>
      <p:sp>
        <p:nvSpPr>
          <p:cNvPr id="39" name="Google Shape;39;p1"/>
          <p:cNvSpPr txBox="1"/>
          <p:nvPr/>
        </p:nvSpPr>
        <p:spPr>
          <a:xfrm>
            <a:off x="238070" y="2286000"/>
            <a:ext cx="6924730" cy="255651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5000"/>
              <a:buFont typeface="Arial"/>
              <a:buNone/>
            </a:pPr>
            <a:r>
              <a:rPr lang="pt-PT" sz="5000" b="0" i="0" u="none" strike="noStrike" cap="none" dirty="0" err="1">
                <a:solidFill>
                  <a:srgbClr val="FFFFFF"/>
                </a:solidFill>
                <a:latin typeface="Arial"/>
                <a:ea typeface="Arial"/>
                <a:cs typeface="Arial"/>
                <a:sym typeface="Arial"/>
              </a:rPr>
              <a:t>Activity</a:t>
            </a:r>
            <a:r>
              <a:rPr lang="pt-PT" sz="5000" b="0" i="0" u="none" strike="noStrike" cap="none">
                <a:solidFill>
                  <a:srgbClr val="FFFFFF"/>
                </a:solidFill>
                <a:latin typeface="Arial"/>
                <a:ea typeface="Arial"/>
                <a:cs typeface="Arial"/>
                <a:sym typeface="Arial"/>
              </a:rPr>
              <a:t> 2</a:t>
            </a:r>
            <a:endParaRPr sz="5000" b="0" i="0" u="none" strike="noStrike" cap="none">
              <a:solidFill>
                <a:srgbClr val="FFFFFF"/>
              </a:solidFill>
              <a:latin typeface="Arial"/>
              <a:ea typeface="Arial"/>
              <a:cs typeface="Arial"/>
              <a:sym typeface="Arial"/>
            </a:endParaRPr>
          </a:p>
          <a:p>
            <a:pPr marL="0" marR="0" lvl="0" indent="0" algn="l" rtl="0">
              <a:lnSpc>
                <a:spcPct val="80000"/>
              </a:lnSpc>
              <a:spcBef>
                <a:spcPts val="0"/>
              </a:spcBef>
              <a:spcAft>
                <a:spcPts val="0"/>
              </a:spcAft>
              <a:buClr>
                <a:srgbClr val="FF0000"/>
              </a:buClr>
              <a:buSzPts val="5000"/>
              <a:buFont typeface="Arial"/>
              <a:buNone/>
            </a:pPr>
            <a:endParaRPr sz="5000" b="0" i="0" u="none" strike="noStrike" cap="none">
              <a:solidFill>
                <a:srgbClr val="FFFFFF"/>
              </a:solidFill>
              <a:latin typeface="Arial"/>
              <a:ea typeface="Arial"/>
              <a:cs typeface="Arial"/>
              <a:sym typeface="Arial"/>
            </a:endParaRPr>
          </a:p>
          <a:p>
            <a:pPr marL="0" marR="0" lvl="0" indent="0" algn="l" rtl="0">
              <a:lnSpc>
                <a:spcPct val="80000"/>
              </a:lnSpc>
              <a:spcBef>
                <a:spcPts val="0"/>
              </a:spcBef>
              <a:spcAft>
                <a:spcPts val="0"/>
              </a:spcAft>
              <a:buClr>
                <a:srgbClr val="FFFFFF"/>
              </a:buClr>
              <a:buSzPts val="5000"/>
              <a:buFont typeface="Arial"/>
              <a:buNone/>
            </a:pPr>
            <a:r>
              <a:rPr lang="pt-PT" sz="5000" b="0" i="0" u="none" strike="noStrike" cap="none" dirty="0" err="1">
                <a:solidFill>
                  <a:srgbClr val="FFFFFF"/>
                </a:solidFill>
                <a:latin typeface="Arial"/>
                <a:ea typeface="Arial"/>
                <a:cs typeface="Arial"/>
                <a:sym typeface="Arial"/>
              </a:rPr>
              <a:t>Information</a:t>
            </a:r>
            <a:r>
              <a:rPr lang="pt-PT" sz="5000" b="0" i="0" u="none" strike="noStrike" cap="none">
                <a:solidFill>
                  <a:srgbClr val="FFFFFF"/>
                </a:solidFill>
                <a:latin typeface="Arial"/>
                <a:ea typeface="Arial"/>
                <a:cs typeface="Arial"/>
                <a:sym typeface="Arial"/>
              </a:rPr>
              <a:t> </a:t>
            </a:r>
            <a:r>
              <a:rPr lang="pt-PT" sz="5000" b="0" i="0" u="none" strike="noStrike" cap="none" dirty="0" err="1">
                <a:solidFill>
                  <a:srgbClr val="FFFFFF"/>
                </a:solidFill>
                <a:latin typeface="Arial"/>
                <a:ea typeface="Arial"/>
                <a:cs typeface="Arial"/>
                <a:sym typeface="Arial"/>
              </a:rPr>
              <a:t>societies</a:t>
            </a:r>
            <a:endParaRPr sz="2000" b="0" i="0" u="none" strike="noStrike" cap="none">
              <a:solidFill>
                <a:srgbClr val="FFFFFF"/>
              </a:solidFill>
              <a:latin typeface="Arial"/>
              <a:ea typeface="Arial"/>
              <a:cs typeface="Arial"/>
              <a:sym typeface="Arial"/>
            </a:endParaRPr>
          </a:p>
          <a:p>
            <a:pPr marL="0" marR="0" lvl="0" indent="0" algn="ctr" rtl="0">
              <a:lnSpc>
                <a:spcPct val="80000"/>
              </a:lnSpc>
              <a:spcBef>
                <a:spcPts val="0"/>
              </a:spcBef>
              <a:spcAft>
                <a:spcPts val="0"/>
              </a:spcAft>
              <a:buClr>
                <a:srgbClr val="FF0000"/>
              </a:buClr>
              <a:buSzPts val="2000"/>
              <a:buFont typeface="Arial"/>
              <a:buNone/>
            </a:pPr>
            <a:endParaRPr sz="2000" b="0" i="0" u="none" strike="noStrike" cap="none">
              <a:solidFill>
                <a:srgbClr val="FFFFFF"/>
              </a:solidFill>
              <a:latin typeface="Arial"/>
              <a:ea typeface="Arial"/>
              <a:cs typeface="Arial"/>
              <a:sym typeface="Arial"/>
            </a:endParaRPr>
          </a:p>
          <a:p>
            <a:pPr marL="0" marR="0" lvl="0" indent="0" algn="l" rtl="0">
              <a:lnSpc>
                <a:spcPct val="80000"/>
              </a:lnSpc>
              <a:spcBef>
                <a:spcPts val="0"/>
              </a:spcBef>
              <a:spcAft>
                <a:spcPts val="0"/>
              </a:spcAft>
              <a:buClr>
                <a:srgbClr val="FFFFFF"/>
              </a:buClr>
              <a:buSzPts val="2000"/>
              <a:buFont typeface="Arial"/>
              <a:buNone/>
            </a:pPr>
            <a:r>
              <a:rPr lang="pt-PT" sz="2000" b="0" i="0" u="none" strike="noStrike" cap="none">
                <a:solidFill>
                  <a:srgbClr val="FFFFFF"/>
                </a:solidFill>
                <a:latin typeface="Arial"/>
                <a:ea typeface="Arial"/>
                <a:cs typeface="Arial"/>
                <a:sym typeface="Arial"/>
              </a:rPr>
              <a:t>	</a:t>
            </a:r>
            <a:r>
              <a:rPr lang="pt-PT" sz="2400" b="0" i="0" u="none" strike="noStrike" cap="none" dirty="0">
                <a:solidFill>
                  <a:srgbClr val="FFFFFF"/>
                </a:solidFill>
                <a:latin typeface="Arial"/>
                <a:ea typeface="Arial"/>
                <a:cs typeface="Arial"/>
                <a:sym typeface="Arial"/>
              </a:rPr>
              <a:t>Adam Standring</a:t>
            </a:r>
            <a:endParaRPr sz="2000" b="0" i="0" u="none" strike="noStrike" cap="none">
              <a:solidFill>
                <a:srgbClr val="FFFFFF"/>
              </a:solidFill>
              <a:latin typeface="Arial"/>
              <a:ea typeface="Arial"/>
              <a:cs typeface="Arial"/>
              <a:sym typeface="Arial"/>
            </a:endParaRPr>
          </a:p>
          <a:p>
            <a:pPr marL="0" marR="0" lvl="0" indent="0" algn="l" rtl="0">
              <a:lnSpc>
                <a:spcPct val="80000"/>
              </a:lnSpc>
              <a:spcBef>
                <a:spcPts val="0"/>
              </a:spcBef>
              <a:spcAft>
                <a:spcPts val="0"/>
              </a:spcAft>
              <a:buClr>
                <a:srgbClr val="FF0000"/>
              </a:buClr>
              <a:buSzPts val="2000"/>
              <a:buFont typeface="Arial"/>
              <a:buNone/>
            </a:pPr>
            <a:endParaRPr sz="2000" b="0" i="0" u="none" strike="noStrike" cap="none">
              <a:solidFill>
                <a:srgbClr val="FFFFFF"/>
              </a:solidFill>
              <a:latin typeface="Arial"/>
              <a:ea typeface="Arial"/>
              <a:cs typeface="Arial"/>
              <a:sym typeface="Arial"/>
            </a:endParaRPr>
          </a:p>
          <a:p>
            <a:pPr marL="0" marR="0" lvl="0" indent="0" algn="l" rtl="0">
              <a:lnSpc>
                <a:spcPct val="80000"/>
              </a:lnSpc>
              <a:spcBef>
                <a:spcPts val="0"/>
              </a:spcBef>
              <a:spcAft>
                <a:spcPts val="0"/>
              </a:spcAft>
              <a:buClr>
                <a:srgbClr val="FFFFFF"/>
              </a:buClr>
              <a:buSzPts val="2000"/>
              <a:buFont typeface="Arial"/>
              <a:buNone/>
            </a:pPr>
            <a:r>
              <a:rPr lang="pt-PT" sz="2000" b="0" i="0" u="none" strike="noStrike" cap="none">
                <a:solidFill>
                  <a:srgbClr val="FFFFFF"/>
                </a:solidFill>
                <a:latin typeface="Arial"/>
                <a:ea typeface="Arial"/>
                <a:cs typeface="Arial"/>
                <a:sym typeface="Arial"/>
              </a:rPr>
              <a:t>	</a:t>
            </a:r>
            <a:endParaRPr sz="2000" b="1" i="0" u="none" strike="noStrike" cap="none">
              <a:solidFill>
                <a:srgbClr val="FF0000"/>
              </a:solidFill>
              <a:highlight>
                <a:srgbClr val="FFFF00"/>
              </a:highlight>
              <a:latin typeface="Arial"/>
              <a:ea typeface="Arial"/>
              <a:cs typeface="Arial"/>
              <a:sym typeface="Arial"/>
            </a:endParaRPr>
          </a:p>
          <a:p>
            <a:pPr marL="0" marR="0" lvl="0" indent="0" algn="l" rtl="0">
              <a:lnSpc>
                <a:spcPct val="80000"/>
              </a:lnSpc>
              <a:spcBef>
                <a:spcPts val="0"/>
              </a:spcBef>
              <a:spcAft>
                <a:spcPts val="0"/>
              </a:spcAft>
              <a:buClr>
                <a:srgbClr val="FF0000"/>
              </a:buClr>
              <a:buSzPts val="5000"/>
              <a:buFont typeface="Arial"/>
              <a:buNone/>
            </a:pPr>
            <a:endParaRPr sz="5000" b="0" i="0" u="none" strike="noStrike" cap="none">
              <a:solidFill>
                <a:srgbClr val="FFFFFF"/>
              </a:solidFill>
              <a:latin typeface="Arial"/>
              <a:ea typeface="Arial"/>
              <a:cs typeface="Arial"/>
              <a:sym typeface="Arial"/>
            </a:endParaRPr>
          </a:p>
          <a:p>
            <a:pPr marL="0" marR="0" lvl="0" indent="0" algn="l" rtl="0">
              <a:lnSpc>
                <a:spcPct val="80000"/>
              </a:lnSpc>
              <a:spcBef>
                <a:spcPts val="0"/>
              </a:spcBef>
              <a:spcAft>
                <a:spcPts val="0"/>
              </a:spcAft>
              <a:buClr>
                <a:srgbClr val="FF0000"/>
              </a:buClr>
              <a:buSzPts val="8500"/>
              <a:buFont typeface="Arial"/>
              <a:buNone/>
            </a:pPr>
            <a:endParaRPr sz="8500" b="1" i="0" u="none" strike="noStrike" cap="none">
              <a:solidFill>
                <a:srgbClr val="FF0000"/>
              </a:solidFill>
              <a:latin typeface="Arial"/>
              <a:ea typeface="Arial"/>
              <a:cs typeface="Arial"/>
              <a:sym typeface="Arial"/>
            </a:endParaRPr>
          </a:p>
        </p:txBody>
      </p:sp>
      <p:pic>
        <p:nvPicPr>
          <p:cNvPr id="40" name="Google Shape;40;p1"/>
          <p:cNvPicPr preferRelativeResize="0"/>
          <p:nvPr/>
        </p:nvPicPr>
        <p:blipFill rotWithShape="1">
          <a:blip r:embed="rId5">
            <a:alphaModFix/>
          </a:blip>
          <a:srcRect/>
          <a:stretch/>
        </p:blipFill>
        <p:spPr>
          <a:xfrm>
            <a:off x="5899902" y="463131"/>
            <a:ext cx="2364028" cy="1289470"/>
          </a:xfrm>
          <a:prstGeom prst="rect">
            <a:avLst/>
          </a:prstGeom>
          <a:noFill/>
          <a:ln>
            <a:noFill/>
          </a:ln>
        </p:spPr>
      </p:pic>
      <p:pic>
        <p:nvPicPr>
          <p:cNvPr id="41" name="Google Shape;41;p1" descr="Uma imagem com texto&#10;&#10;Descrição gerada automaticamente"/>
          <p:cNvPicPr preferRelativeResize="0"/>
          <p:nvPr/>
        </p:nvPicPr>
        <p:blipFill rotWithShape="1">
          <a:blip r:embed="rId6">
            <a:alphaModFix/>
          </a:blip>
          <a:srcRect/>
          <a:stretch/>
        </p:blipFill>
        <p:spPr>
          <a:xfrm>
            <a:off x="8786794" y="4665452"/>
            <a:ext cx="3203922" cy="18214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2"/>
          <p:cNvSpPr txBox="1">
            <a:spLocks noGrp="1"/>
          </p:cNvSpPr>
          <p:nvPr>
            <p:ph type="title"/>
          </p:nvPr>
        </p:nvSpPr>
        <p:spPr>
          <a:xfrm>
            <a:off x="609600" y="116632"/>
            <a:ext cx="10972800" cy="562074"/>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2F2F2F"/>
              </a:buClr>
              <a:buSzPts val="3400"/>
              <a:buFont typeface="Arial"/>
              <a:buNone/>
            </a:pPr>
            <a:r>
              <a:rPr lang="pt-PT" dirty="0" err="1">
                <a:solidFill>
                  <a:srgbClr val="2F2F2F"/>
                </a:solidFill>
              </a:rPr>
              <a:t>Activity</a:t>
            </a:r>
            <a:r>
              <a:rPr lang="pt-PT" dirty="0">
                <a:solidFill>
                  <a:srgbClr val="2F2F2F"/>
                </a:solidFill>
              </a:rPr>
              <a:t> 2: </a:t>
            </a:r>
            <a:r>
              <a:rPr lang="pt-PT" dirty="0" err="1">
                <a:solidFill>
                  <a:srgbClr val="2F2F2F"/>
                </a:solidFill>
              </a:rPr>
              <a:t>Information</a:t>
            </a:r>
            <a:r>
              <a:rPr lang="pt-PT" dirty="0">
                <a:solidFill>
                  <a:srgbClr val="2F2F2F"/>
                </a:solidFill>
              </a:rPr>
              <a:t> </a:t>
            </a:r>
            <a:r>
              <a:rPr lang="pt-PT" dirty="0" err="1">
                <a:solidFill>
                  <a:srgbClr val="2F2F2F"/>
                </a:solidFill>
              </a:rPr>
              <a:t>societies</a:t>
            </a:r>
            <a:endParaRPr i="1" dirty="0">
              <a:solidFill>
                <a:srgbClr val="2F2F2F"/>
              </a:solidFill>
            </a:endParaRPr>
          </a:p>
        </p:txBody>
      </p:sp>
      <p:sp>
        <p:nvSpPr>
          <p:cNvPr id="47" name="Google Shape;47;p2"/>
          <p:cNvSpPr txBox="1">
            <a:spLocks noGrp="1"/>
          </p:cNvSpPr>
          <p:nvPr>
            <p:ph type="body" idx="1"/>
          </p:nvPr>
        </p:nvSpPr>
        <p:spPr>
          <a:xfrm>
            <a:off x="603250" y="814735"/>
            <a:ext cx="10985500" cy="4976465"/>
          </a:xfrm>
          <a:prstGeom prst="rect">
            <a:avLst/>
          </a:prstGeom>
          <a:noFill/>
          <a:ln>
            <a:noFill/>
          </a:ln>
        </p:spPr>
        <p:txBody>
          <a:bodyPr spcFirstLastPara="1" wrap="square" lIns="50800" tIns="50800" rIns="50800" bIns="50800" anchor="t" anchorCtr="0">
            <a:normAutofit fontScale="55000" lnSpcReduction="20000"/>
          </a:bodyPr>
          <a:lstStyle/>
          <a:p>
            <a:pPr marL="457200" lvl="0" indent="-400964" algn="l" rtl="0">
              <a:lnSpc>
                <a:spcPct val="90000"/>
              </a:lnSpc>
              <a:spcBef>
                <a:spcPts val="0"/>
              </a:spcBef>
              <a:spcAft>
                <a:spcPts val="0"/>
              </a:spcAft>
              <a:buClr>
                <a:srgbClr val="000000"/>
              </a:buClr>
              <a:buSzPct val="123000"/>
              <a:buFont typeface="Helvetica Neue"/>
              <a:buAutoNum type="arabicPeriod"/>
            </a:pPr>
            <a:r>
              <a:rPr lang="pt-PT" dirty="0"/>
              <a:t>In </a:t>
            </a:r>
            <a:r>
              <a:rPr lang="pt-PT" dirty="0" err="1"/>
              <a:t>each</a:t>
            </a:r>
            <a:r>
              <a:rPr lang="pt-PT" dirty="0"/>
              <a:t> </a:t>
            </a:r>
            <a:r>
              <a:rPr lang="pt-PT" dirty="0" err="1"/>
              <a:t>group</a:t>
            </a:r>
            <a:r>
              <a:rPr lang="pt-PT" dirty="0"/>
              <a:t>, </a:t>
            </a:r>
            <a:r>
              <a:rPr lang="pt-PT" dirty="0" err="1"/>
              <a:t>should</a:t>
            </a:r>
            <a:r>
              <a:rPr lang="pt-PT" dirty="0"/>
              <a:t> </a:t>
            </a:r>
            <a:r>
              <a:rPr lang="pt-PT" dirty="0" err="1"/>
              <a:t>start</a:t>
            </a:r>
            <a:r>
              <a:rPr lang="pt-PT" dirty="0"/>
              <a:t> </a:t>
            </a:r>
            <a:r>
              <a:rPr lang="pt-PT" dirty="0" err="1"/>
              <a:t>by</a:t>
            </a:r>
            <a:r>
              <a:rPr lang="pt-PT" dirty="0"/>
              <a:t> </a:t>
            </a:r>
            <a:r>
              <a:rPr lang="pt-PT" dirty="0" err="1"/>
              <a:t>organising</a:t>
            </a:r>
            <a:r>
              <a:rPr lang="pt-PT" dirty="0"/>
              <a:t> </a:t>
            </a:r>
            <a:r>
              <a:rPr lang="pt-PT" dirty="0" err="1"/>
              <a:t>the</a:t>
            </a:r>
            <a:r>
              <a:rPr lang="pt-PT" dirty="0"/>
              <a:t> </a:t>
            </a:r>
            <a:r>
              <a:rPr lang="pt-PT" dirty="0" err="1"/>
              <a:t>selected</a:t>
            </a:r>
            <a:r>
              <a:rPr lang="pt-PT" dirty="0"/>
              <a:t> </a:t>
            </a:r>
            <a:r>
              <a:rPr lang="pt-PT" dirty="0" err="1"/>
              <a:t>indicators</a:t>
            </a:r>
            <a:r>
              <a:rPr lang="pt-PT" dirty="0"/>
              <a:t> (</a:t>
            </a:r>
            <a:r>
              <a:rPr lang="pt-PT" dirty="0" err="1"/>
              <a:t>see</a:t>
            </a:r>
            <a:r>
              <a:rPr lang="pt-PT" dirty="0"/>
              <a:t> HDI </a:t>
            </a:r>
            <a:r>
              <a:rPr lang="pt-PT" dirty="0" err="1"/>
              <a:t>report</a:t>
            </a:r>
            <a:r>
              <a:rPr lang="pt-PT" dirty="0"/>
              <a:t> </a:t>
            </a:r>
            <a:r>
              <a:rPr lang="pt-PT" dirty="0" err="1"/>
              <a:t>Annex</a:t>
            </a:r>
            <a:r>
              <a:rPr lang="pt-PT" dirty="0"/>
              <a:t>) in </a:t>
            </a:r>
            <a:r>
              <a:rPr lang="pt-PT" dirty="0" err="1"/>
              <a:t>the</a:t>
            </a:r>
            <a:r>
              <a:rPr lang="pt-PT" dirty="0"/>
              <a:t> </a:t>
            </a:r>
            <a:r>
              <a:rPr lang="pt-PT" dirty="0" err="1"/>
              <a:t>respective</a:t>
            </a:r>
            <a:r>
              <a:rPr lang="pt-PT" dirty="0"/>
              <a:t> </a:t>
            </a:r>
            <a:r>
              <a:rPr lang="pt-PT" dirty="0" err="1"/>
              <a:t>analytical</a:t>
            </a:r>
            <a:r>
              <a:rPr lang="pt-PT" dirty="0"/>
              <a:t> </a:t>
            </a:r>
            <a:r>
              <a:rPr lang="pt-PT" dirty="0" err="1"/>
              <a:t>dimensions</a:t>
            </a:r>
            <a:r>
              <a:rPr lang="pt-PT" dirty="0"/>
              <a:t> </a:t>
            </a:r>
            <a:r>
              <a:rPr lang="pt-PT" dirty="0" err="1"/>
              <a:t>and</a:t>
            </a:r>
            <a:r>
              <a:rPr lang="pt-PT" dirty="0"/>
              <a:t> </a:t>
            </a:r>
            <a:r>
              <a:rPr lang="pt-PT" dirty="0" err="1"/>
              <a:t>justifying</a:t>
            </a:r>
            <a:r>
              <a:rPr lang="pt-PT" dirty="0"/>
              <a:t> </a:t>
            </a:r>
            <a:r>
              <a:rPr lang="pt-PT" dirty="0" err="1"/>
              <a:t>your</a:t>
            </a:r>
            <a:r>
              <a:rPr lang="pt-PT" dirty="0"/>
              <a:t> </a:t>
            </a:r>
            <a:r>
              <a:rPr lang="pt-PT" dirty="0" err="1"/>
              <a:t>choices</a:t>
            </a:r>
            <a:r>
              <a:rPr lang="pt-PT" dirty="0"/>
              <a:t>:</a:t>
            </a:r>
            <a:endParaRPr dirty="0"/>
          </a:p>
          <a:p>
            <a:pPr marL="0" lvl="0" indent="0" algn="l" rtl="0">
              <a:lnSpc>
                <a:spcPct val="90000"/>
              </a:lnSpc>
              <a:spcBef>
                <a:spcPts val="600"/>
              </a:spcBef>
              <a:spcAft>
                <a:spcPts val="0"/>
              </a:spcAft>
              <a:buClr>
                <a:srgbClr val="000000"/>
              </a:buClr>
              <a:buSzPct val="123000"/>
              <a:buFont typeface="Arial"/>
              <a:buNone/>
            </a:pPr>
            <a:r>
              <a:rPr lang="pt-PT" dirty="0"/>
              <a:t>	</a:t>
            </a:r>
            <a:r>
              <a:rPr lang="pt-PT" dirty="0" err="1"/>
              <a:t>Mean</a:t>
            </a:r>
            <a:r>
              <a:rPr lang="pt-PT" dirty="0"/>
              <a:t> </a:t>
            </a:r>
            <a:r>
              <a:rPr lang="pt-PT" dirty="0" err="1"/>
              <a:t>years</a:t>
            </a:r>
            <a:r>
              <a:rPr lang="pt-PT" dirty="0"/>
              <a:t> </a:t>
            </a:r>
            <a:r>
              <a:rPr lang="pt-PT" dirty="0" err="1"/>
              <a:t>of</a:t>
            </a:r>
            <a:r>
              <a:rPr lang="pt-PT" dirty="0"/>
              <a:t> </a:t>
            </a:r>
            <a:r>
              <a:rPr lang="pt-PT" dirty="0" err="1"/>
              <a:t>schooling</a:t>
            </a:r>
            <a:endParaRPr dirty="0"/>
          </a:p>
          <a:p>
            <a:pPr marL="0" lvl="0" indent="0" algn="l" rtl="0">
              <a:lnSpc>
                <a:spcPct val="90000"/>
              </a:lnSpc>
              <a:spcBef>
                <a:spcPts val="600"/>
              </a:spcBef>
              <a:spcAft>
                <a:spcPts val="0"/>
              </a:spcAft>
              <a:buClr>
                <a:srgbClr val="000000"/>
              </a:buClr>
              <a:buSzPct val="123000"/>
              <a:buFont typeface="Arial"/>
              <a:buNone/>
            </a:pPr>
            <a:r>
              <a:rPr lang="pt-PT" dirty="0"/>
              <a:t>	</a:t>
            </a:r>
            <a:r>
              <a:rPr lang="pt-PT" dirty="0" err="1"/>
              <a:t>Gini</a:t>
            </a:r>
            <a:r>
              <a:rPr lang="pt-PT" dirty="0"/>
              <a:t> </a:t>
            </a:r>
            <a:r>
              <a:rPr lang="pt-PT" dirty="0" err="1"/>
              <a:t>coefficient</a:t>
            </a:r>
            <a:endParaRPr dirty="0"/>
          </a:p>
          <a:p>
            <a:pPr marL="0" lvl="0" indent="0" algn="l" rtl="0">
              <a:lnSpc>
                <a:spcPct val="90000"/>
              </a:lnSpc>
              <a:spcBef>
                <a:spcPts val="600"/>
              </a:spcBef>
              <a:spcAft>
                <a:spcPts val="0"/>
              </a:spcAft>
              <a:buClr>
                <a:srgbClr val="000000"/>
              </a:buClr>
              <a:buSzPct val="123000"/>
              <a:buFont typeface="Arial"/>
              <a:buNone/>
            </a:pPr>
            <a:r>
              <a:rPr lang="pt-PT" dirty="0"/>
              <a:t>	</a:t>
            </a:r>
            <a:r>
              <a:rPr lang="pt-PT" dirty="0" err="1"/>
              <a:t>Gender</a:t>
            </a:r>
            <a:r>
              <a:rPr lang="pt-PT" dirty="0"/>
              <a:t> </a:t>
            </a:r>
            <a:r>
              <a:rPr lang="pt-PT" dirty="0" err="1"/>
              <a:t>development</a:t>
            </a:r>
            <a:r>
              <a:rPr lang="pt-PT" dirty="0"/>
              <a:t> </a:t>
            </a:r>
            <a:r>
              <a:rPr lang="pt-PT" dirty="0" err="1"/>
              <a:t>index</a:t>
            </a:r>
            <a:endParaRPr dirty="0"/>
          </a:p>
          <a:p>
            <a:pPr marL="0" lvl="0" indent="0" algn="l" rtl="0">
              <a:lnSpc>
                <a:spcPct val="90000"/>
              </a:lnSpc>
              <a:spcBef>
                <a:spcPts val="600"/>
              </a:spcBef>
              <a:spcAft>
                <a:spcPts val="0"/>
              </a:spcAft>
              <a:buClr>
                <a:srgbClr val="000000"/>
              </a:buClr>
              <a:buSzPct val="123000"/>
              <a:buFont typeface="Arial"/>
              <a:buNone/>
            </a:pPr>
            <a:r>
              <a:rPr lang="pt-PT" dirty="0"/>
              <a:t>	Share </a:t>
            </a:r>
            <a:r>
              <a:rPr lang="pt-PT" dirty="0" err="1"/>
              <a:t>of</a:t>
            </a:r>
            <a:r>
              <a:rPr lang="pt-PT" dirty="0"/>
              <a:t> </a:t>
            </a:r>
            <a:r>
              <a:rPr lang="pt-PT" dirty="0" err="1"/>
              <a:t>seats</a:t>
            </a:r>
            <a:r>
              <a:rPr lang="pt-PT" dirty="0"/>
              <a:t> in </a:t>
            </a:r>
            <a:r>
              <a:rPr lang="pt-PT" dirty="0" err="1"/>
              <a:t>parliament</a:t>
            </a:r>
            <a:r>
              <a:rPr lang="pt-PT" dirty="0"/>
              <a:t> </a:t>
            </a:r>
            <a:r>
              <a:rPr lang="pt-PT" dirty="0" err="1"/>
              <a:t>by</a:t>
            </a:r>
            <a:r>
              <a:rPr lang="pt-PT" dirty="0"/>
              <a:t> </a:t>
            </a:r>
            <a:r>
              <a:rPr lang="pt-PT" dirty="0" err="1"/>
              <a:t>women</a:t>
            </a:r>
            <a:endParaRPr dirty="0"/>
          </a:p>
          <a:p>
            <a:pPr marL="0" lvl="0" indent="0" algn="l" rtl="0">
              <a:lnSpc>
                <a:spcPct val="90000"/>
              </a:lnSpc>
              <a:spcBef>
                <a:spcPts val="600"/>
              </a:spcBef>
              <a:spcAft>
                <a:spcPts val="0"/>
              </a:spcAft>
              <a:buClr>
                <a:srgbClr val="000000"/>
              </a:buClr>
              <a:buSzPct val="123000"/>
              <a:buFont typeface="Arial"/>
              <a:buNone/>
            </a:pPr>
            <a:r>
              <a:rPr lang="pt-PT" dirty="0" err="1"/>
              <a:t>Include</a:t>
            </a:r>
            <a:r>
              <a:rPr lang="pt-PT" dirty="0"/>
              <a:t> </a:t>
            </a:r>
            <a:r>
              <a:rPr lang="pt-PT" dirty="0" err="1"/>
              <a:t>also</a:t>
            </a:r>
            <a:r>
              <a:rPr lang="pt-PT" dirty="0"/>
              <a:t> </a:t>
            </a:r>
            <a:r>
              <a:rPr lang="pt-PT" dirty="0" err="1"/>
              <a:t>these</a:t>
            </a:r>
            <a:r>
              <a:rPr lang="pt-PT" dirty="0"/>
              <a:t> </a:t>
            </a:r>
            <a:r>
              <a:rPr lang="pt-PT" dirty="0" err="1"/>
              <a:t>two</a:t>
            </a:r>
            <a:r>
              <a:rPr lang="pt-PT" dirty="0"/>
              <a:t> </a:t>
            </a:r>
            <a:r>
              <a:rPr lang="pt-PT" dirty="0" err="1"/>
              <a:t>indicators</a:t>
            </a:r>
            <a:r>
              <a:rPr lang="pt-PT" dirty="0"/>
              <a:t>:</a:t>
            </a:r>
            <a:endParaRPr dirty="0"/>
          </a:p>
          <a:p>
            <a:pPr marL="0" lvl="0" indent="0" algn="l" rtl="0">
              <a:lnSpc>
                <a:spcPct val="90000"/>
              </a:lnSpc>
              <a:spcBef>
                <a:spcPts val="600"/>
              </a:spcBef>
              <a:spcAft>
                <a:spcPts val="0"/>
              </a:spcAft>
              <a:buClr>
                <a:srgbClr val="000000"/>
              </a:buClr>
              <a:buSzPct val="123000"/>
              <a:buFont typeface="Arial"/>
              <a:buNone/>
            </a:pPr>
            <a:r>
              <a:rPr lang="pt-PT" dirty="0"/>
              <a:t>			                                                        </a:t>
            </a:r>
            <a:r>
              <a:rPr lang="pt-PT" u="sng" dirty="0">
                <a:solidFill>
                  <a:schemeClr val="hlink"/>
                </a:solidFill>
                <a:hlinkClick r:id="rId3"/>
              </a:rPr>
              <a:t>https://freedomhouse.org/countries/freedom-world/scores</a:t>
            </a:r>
            <a:endParaRPr dirty="0"/>
          </a:p>
          <a:p>
            <a:pPr marL="0" lvl="0" indent="0" algn="l" rtl="0">
              <a:lnSpc>
                <a:spcPct val="90000"/>
              </a:lnSpc>
              <a:spcBef>
                <a:spcPts val="600"/>
              </a:spcBef>
              <a:spcAft>
                <a:spcPts val="0"/>
              </a:spcAft>
              <a:buClr>
                <a:srgbClr val="000000"/>
              </a:buClr>
              <a:buSzPct val="123000"/>
              <a:buFont typeface="Arial"/>
              <a:buNone/>
            </a:pPr>
            <a:r>
              <a:rPr lang="pt-PT" dirty="0"/>
              <a:t>	</a:t>
            </a:r>
            <a:r>
              <a:rPr lang="pt-PT" u="sng" dirty="0">
                <a:solidFill>
                  <a:schemeClr val="hlink"/>
                </a:solidFill>
                <a:hlinkClick r:id="rId4"/>
              </a:rPr>
              <a:t>https://data.worldbank.org/indicator/GB.XPD.RSDV.GD.ZS</a:t>
            </a:r>
            <a:endParaRPr dirty="0"/>
          </a:p>
          <a:p>
            <a:pPr marL="0" lvl="0" indent="0" algn="l" rtl="0">
              <a:lnSpc>
                <a:spcPct val="90000"/>
              </a:lnSpc>
              <a:spcBef>
                <a:spcPts val="600"/>
              </a:spcBef>
              <a:spcAft>
                <a:spcPts val="0"/>
              </a:spcAft>
              <a:buClr>
                <a:srgbClr val="000000"/>
              </a:buClr>
              <a:buSzPct val="123000"/>
              <a:buFont typeface="Arial"/>
              <a:buNone/>
            </a:pPr>
            <a:endParaRPr dirty="0"/>
          </a:p>
          <a:p>
            <a:pPr marL="0" lvl="0" indent="0" algn="l" rtl="0">
              <a:lnSpc>
                <a:spcPct val="90000"/>
              </a:lnSpc>
              <a:spcBef>
                <a:spcPts val="600"/>
              </a:spcBef>
              <a:spcAft>
                <a:spcPts val="0"/>
              </a:spcAft>
              <a:buClr>
                <a:srgbClr val="000000"/>
              </a:buClr>
              <a:buSzPct val="123000"/>
              <a:buFont typeface="Arial"/>
              <a:buNone/>
            </a:pPr>
            <a:r>
              <a:rPr lang="pt-PT" dirty="0" err="1"/>
              <a:t>Make</a:t>
            </a:r>
            <a:r>
              <a:rPr lang="pt-PT" dirty="0"/>
              <a:t> </a:t>
            </a:r>
            <a:r>
              <a:rPr lang="pt-PT" dirty="0" err="1"/>
              <a:t>your</a:t>
            </a:r>
            <a:r>
              <a:rPr lang="pt-PT" dirty="0"/>
              <a:t> </a:t>
            </a:r>
            <a:r>
              <a:rPr lang="pt-PT" dirty="0" err="1"/>
              <a:t>life</a:t>
            </a:r>
            <a:r>
              <a:rPr lang="pt-PT" dirty="0"/>
              <a:t> </a:t>
            </a:r>
            <a:r>
              <a:rPr lang="pt-PT" dirty="0" err="1"/>
              <a:t>easier</a:t>
            </a:r>
            <a:r>
              <a:rPr lang="pt-PT" dirty="0"/>
              <a:t>: </a:t>
            </a:r>
            <a:r>
              <a:rPr lang="pt-PT" u="sng" dirty="0"/>
              <a:t>use </a:t>
            </a:r>
            <a:r>
              <a:rPr lang="pt-PT" u="sng" dirty="0" err="1"/>
              <a:t>only</a:t>
            </a:r>
            <a:r>
              <a:rPr lang="pt-PT" u="sng" dirty="0"/>
              <a:t> </a:t>
            </a:r>
            <a:r>
              <a:rPr lang="pt-PT" u="sng" dirty="0" err="1"/>
              <a:t>the</a:t>
            </a:r>
            <a:r>
              <a:rPr lang="pt-PT" u="sng" dirty="0"/>
              <a:t> </a:t>
            </a:r>
            <a:r>
              <a:rPr lang="pt-PT" u="sng" dirty="0" err="1"/>
              <a:t>above</a:t>
            </a:r>
            <a:r>
              <a:rPr lang="pt-PT" u="sng" dirty="0"/>
              <a:t> </a:t>
            </a:r>
            <a:r>
              <a:rPr lang="pt-PT" u="sng" dirty="0" err="1"/>
              <a:t>indicators</a:t>
            </a:r>
            <a:r>
              <a:rPr lang="pt-PT" u="sng" dirty="0"/>
              <a:t>!</a:t>
            </a:r>
            <a:endParaRPr dirty="0"/>
          </a:p>
          <a:p>
            <a:pPr marL="457200" lvl="0" indent="-400964" algn="l" rtl="0">
              <a:lnSpc>
                <a:spcPct val="90000"/>
              </a:lnSpc>
              <a:spcBef>
                <a:spcPts val="2250"/>
              </a:spcBef>
              <a:spcAft>
                <a:spcPts val="0"/>
              </a:spcAft>
              <a:buClr>
                <a:srgbClr val="000000"/>
              </a:buClr>
              <a:buSzPct val="123000"/>
              <a:buFont typeface="Helvetica Neue"/>
              <a:buAutoNum type="arabicPeriod" startAt="2"/>
            </a:pPr>
            <a:r>
              <a:rPr lang="pt-PT" dirty="0" err="1"/>
              <a:t>After</a:t>
            </a:r>
            <a:r>
              <a:rPr lang="pt-PT" dirty="0"/>
              <a:t> </a:t>
            </a:r>
            <a:r>
              <a:rPr lang="pt-PT" dirty="0" err="1"/>
              <a:t>filling</a:t>
            </a:r>
            <a:r>
              <a:rPr lang="pt-PT" dirty="0"/>
              <a:t> in </a:t>
            </a:r>
            <a:r>
              <a:rPr lang="pt-PT" dirty="0" err="1"/>
              <a:t>the</a:t>
            </a:r>
            <a:r>
              <a:rPr lang="pt-PT" dirty="0"/>
              <a:t> </a:t>
            </a:r>
            <a:r>
              <a:rPr lang="pt-PT" dirty="0" err="1"/>
              <a:t>table</a:t>
            </a:r>
            <a:r>
              <a:rPr lang="pt-PT" dirty="0"/>
              <a:t>, </a:t>
            </a:r>
            <a:r>
              <a:rPr lang="pt-PT" dirty="0" err="1"/>
              <a:t>analyse</a:t>
            </a:r>
            <a:r>
              <a:rPr lang="pt-PT" dirty="0"/>
              <a:t> </a:t>
            </a:r>
            <a:r>
              <a:rPr lang="pt-PT" dirty="0" err="1"/>
              <a:t>the</a:t>
            </a:r>
            <a:r>
              <a:rPr lang="pt-PT" dirty="0"/>
              <a:t> </a:t>
            </a:r>
            <a:r>
              <a:rPr lang="pt-PT" dirty="0" err="1"/>
              <a:t>results</a:t>
            </a:r>
            <a:r>
              <a:rPr lang="pt-PT" dirty="0"/>
              <a:t> to </a:t>
            </a:r>
            <a:r>
              <a:rPr lang="pt-PT" dirty="0" err="1"/>
              <a:t>see</a:t>
            </a:r>
            <a:r>
              <a:rPr lang="pt-PT" dirty="0"/>
              <a:t> </a:t>
            </a:r>
            <a:r>
              <a:rPr lang="pt-PT" dirty="0" err="1"/>
              <a:t>if</a:t>
            </a:r>
            <a:r>
              <a:rPr lang="pt-PT" dirty="0"/>
              <a:t> </a:t>
            </a:r>
            <a:r>
              <a:rPr lang="pt-PT" dirty="0" err="1"/>
              <a:t>Castells</a:t>
            </a:r>
            <a:r>
              <a:rPr lang="pt-PT" dirty="0"/>
              <a:t> </a:t>
            </a:r>
            <a:r>
              <a:rPr lang="pt-PT" dirty="0" err="1"/>
              <a:t>and</a:t>
            </a:r>
            <a:r>
              <a:rPr lang="pt-PT" dirty="0"/>
              <a:t> </a:t>
            </a:r>
            <a:r>
              <a:rPr lang="pt-PT" dirty="0" err="1"/>
              <a:t>Himanen</a:t>
            </a:r>
            <a:r>
              <a:rPr lang="pt-PT" dirty="0"/>
              <a:t>’ (2002) </a:t>
            </a:r>
            <a:r>
              <a:rPr lang="pt-PT" dirty="0" err="1"/>
              <a:t>typology</a:t>
            </a:r>
            <a:r>
              <a:rPr lang="pt-PT" dirty="0"/>
              <a:t> </a:t>
            </a:r>
            <a:r>
              <a:rPr lang="pt-PT" dirty="0" err="1"/>
              <a:t>still</a:t>
            </a:r>
            <a:r>
              <a:rPr lang="pt-PT" dirty="0"/>
              <a:t> </a:t>
            </a:r>
            <a:r>
              <a:rPr lang="pt-PT" dirty="0" err="1"/>
              <a:t>holds</a:t>
            </a:r>
            <a:r>
              <a:rPr lang="pt-PT" dirty="0"/>
              <a:t> </a:t>
            </a:r>
            <a:r>
              <a:rPr lang="pt-PT" dirty="0" err="1"/>
              <a:t>and</a:t>
            </a:r>
            <a:r>
              <a:rPr lang="pt-PT" dirty="0"/>
              <a:t> </a:t>
            </a:r>
            <a:r>
              <a:rPr lang="pt-PT" dirty="0" err="1"/>
              <a:t>how</a:t>
            </a:r>
            <a:r>
              <a:rPr lang="pt-PT" dirty="0"/>
              <a:t> </a:t>
            </a:r>
            <a:r>
              <a:rPr lang="pt-PT" dirty="0" err="1"/>
              <a:t>it</a:t>
            </a:r>
            <a:r>
              <a:rPr lang="pt-PT" dirty="0"/>
              <a:t> can </a:t>
            </a:r>
            <a:r>
              <a:rPr lang="pt-PT" dirty="0" err="1"/>
              <a:t>be</a:t>
            </a:r>
            <a:r>
              <a:rPr lang="pt-PT" dirty="0"/>
              <a:t> </a:t>
            </a:r>
            <a:r>
              <a:rPr lang="pt-PT" dirty="0" err="1"/>
              <a:t>applied</a:t>
            </a:r>
            <a:r>
              <a:rPr lang="pt-PT" dirty="0"/>
              <a:t> to a 4th country </a:t>
            </a:r>
            <a:r>
              <a:rPr lang="pt-PT" dirty="0" err="1"/>
              <a:t>listed</a:t>
            </a:r>
            <a:r>
              <a:rPr lang="pt-PT" dirty="0"/>
              <a:t> </a:t>
            </a:r>
            <a:r>
              <a:rPr lang="pt-PT" dirty="0" err="1"/>
              <a:t>there</a:t>
            </a:r>
            <a:r>
              <a:rPr lang="pt-PT" dirty="0"/>
              <a:t>.</a:t>
            </a:r>
            <a:endParaRPr dirty="0"/>
          </a:p>
          <a:p>
            <a:pPr marL="0" lvl="0" indent="0" algn="l" rtl="0">
              <a:lnSpc>
                <a:spcPct val="90000"/>
              </a:lnSpc>
              <a:spcBef>
                <a:spcPts val="2250"/>
              </a:spcBef>
              <a:spcAft>
                <a:spcPts val="0"/>
              </a:spcAft>
              <a:buClr>
                <a:srgbClr val="000000"/>
              </a:buClr>
              <a:buSzPct val="123000"/>
              <a:buFont typeface="Arial"/>
              <a:buNone/>
            </a:pPr>
            <a:r>
              <a:rPr lang="pt-PT" dirty="0" err="1"/>
              <a:t>Be</a:t>
            </a:r>
            <a:r>
              <a:rPr lang="pt-PT" dirty="0"/>
              <a:t> </a:t>
            </a:r>
            <a:r>
              <a:rPr lang="pt-PT" dirty="0" err="1"/>
              <a:t>mindful</a:t>
            </a:r>
            <a:r>
              <a:rPr lang="pt-PT" dirty="0"/>
              <a:t> </a:t>
            </a:r>
            <a:r>
              <a:rPr lang="pt-PT" dirty="0" err="1"/>
              <a:t>of</a:t>
            </a:r>
            <a:r>
              <a:rPr lang="pt-PT" dirty="0"/>
              <a:t> </a:t>
            </a:r>
            <a:r>
              <a:rPr lang="pt-PT" dirty="0" err="1"/>
              <a:t>the</a:t>
            </a:r>
            <a:r>
              <a:rPr lang="pt-PT" dirty="0"/>
              <a:t> </a:t>
            </a:r>
            <a:r>
              <a:rPr lang="pt-PT" u="sng" dirty="0"/>
              <a:t>time </a:t>
            </a:r>
            <a:r>
              <a:rPr lang="pt-PT" u="sng" dirty="0" err="1"/>
              <a:t>and</a:t>
            </a:r>
            <a:r>
              <a:rPr lang="pt-PT" u="sng" dirty="0"/>
              <a:t> </a:t>
            </a:r>
            <a:r>
              <a:rPr lang="pt-PT" u="sng" dirty="0" err="1"/>
              <a:t>word</a:t>
            </a:r>
            <a:r>
              <a:rPr lang="pt-PT" u="sng" dirty="0"/>
              <a:t> </a:t>
            </a:r>
            <a:r>
              <a:rPr lang="pt-PT" u="sng" dirty="0" err="1"/>
              <a:t>length</a:t>
            </a:r>
            <a:r>
              <a:rPr lang="pt-PT" u="sng" dirty="0"/>
              <a:t> for </a:t>
            </a:r>
            <a:r>
              <a:rPr lang="pt-PT" u="sng" dirty="0" err="1"/>
              <a:t>answers</a:t>
            </a:r>
            <a:r>
              <a:rPr lang="pt-PT" dirty="0"/>
              <a:t>!</a:t>
            </a:r>
            <a:endParaRPr dirty="0"/>
          </a:p>
          <a:p>
            <a:pPr marL="457200" lvl="0" indent="-297865" algn="l" rtl="0">
              <a:lnSpc>
                <a:spcPct val="90000"/>
              </a:lnSpc>
              <a:spcBef>
                <a:spcPts val="2250"/>
              </a:spcBef>
              <a:spcAft>
                <a:spcPts val="0"/>
              </a:spcAft>
              <a:buClr>
                <a:srgbClr val="000000"/>
              </a:buClr>
              <a:buSzPct val="123000"/>
              <a:buFont typeface="Helvetica Neue"/>
              <a:buNone/>
            </a:pPr>
            <a:endParaRPr dirty="0"/>
          </a:p>
          <a:p>
            <a:pPr marL="457200" lvl="0" indent="-297865" algn="l" rtl="0">
              <a:lnSpc>
                <a:spcPct val="90000"/>
              </a:lnSpc>
              <a:spcBef>
                <a:spcPts val="2250"/>
              </a:spcBef>
              <a:spcAft>
                <a:spcPts val="0"/>
              </a:spcAft>
              <a:buClr>
                <a:srgbClr val="000000"/>
              </a:buClr>
              <a:buSzPct val="123000"/>
              <a:buFont typeface="Helvetica Neue"/>
              <a:buNone/>
            </a:pPr>
            <a:endParaRPr dirty="0"/>
          </a:p>
          <a:p>
            <a:pPr marL="0" lvl="0" indent="0">
              <a:buSzPct val="123000"/>
              <a:buNone/>
            </a:pPr>
            <a:r>
              <a:rPr lang="it-IT" sz="5100" b="1" dirty="0"/>
              <a:t>HDI </a:t>
            </a:r>
            <a:r>
              <a:rPr lang="it-IT" sz="5100" b="1" dirty="0" err="1"/>
              <a:t>report</a:t>
            </a:r>
            <a:r>
              <a:rPr lang="it-IT" sz="5100" b="1" dirty="0"/>
              <a:t>: </a:t>
            </a:r>
            <a:r>
              <a:rPr lang="it-IT" sz="5100" b="1" dirty="0">
                <a:hlinkClick r:id="rId5"/>
              </a:rPr>
              <a:t>https://tinyurl.com/36d8a3fc</a:t>
            </a:r>
            <a:endParaRPr lang="it-IT" sz="5100" b="1" dirty="0"/>
          </a:p>
          <a:p>
            <a:pPr marL="0" lvl="0" indent="0">
              <a:buSzPct val="123000"/>
              <a:buNone/>
            </a:pPr>
            <a:endParaRPr lang="it-IT" sz="51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609600" y="116632"/>
            <a:ext cx="10972800" cy="562074"/>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2F2F2F"/>
              </a:buClr>
              <a:buSzPts val="3400"/>
              <a:buFont typeface="Arial"/>
              <a:buNone/>
            </a:pPr>
            <a:r>
              <a:rPr lang="pt-PT">
                <a:solidFill>
                  <a:srgbClr val="2F2F2F"/>
                </a:solidFill>
              </a:rPr>
              <a:t>Activity 2: Glossary</a:t>
            </a:r>
            <a:endParaRPr i="1">
              <a:solidFill>
                <a:srgbClr val="2F2F2F"/>
              </a:solidFill>
            </a:endParaRPr>
          </a:p>
        </p:txBody>
      </p:sp>
      <p:sp>
        <p:nvSpPr>
          <p:cNvPr id="53" name="Google Shape;53;p3"/>
          <p:cNvSpPr txBox="1">
            <a:spLocks noGrp="1"/>
          </p:cNvSpPr>
          <p:nvPr>
            <p:ph type="body" idx="1"/>
          </p:nvPr>
        </p:nvSpPr>
        <p:spPr>
          <a:xfrm>
            <a:off x="603250" y="1447800"/>
            <a:ext cx="10985500" cy="4724400"/>
          </a:xfrm>
          <a:prstGeom prst="rect">
            <a:avLst/>
          </a:prstGeom>
          <a:noFill/>
          <a:ln>
            <a:noFill/>
          </a:ln>
        </p:spPr>
        <p:txBody>
          <a:bodyPr spcFirstLastPara="1" wrap="square" lIns="50800" tIns="50800" rIns="50800" bIns="50800" anchor="t" anchorCtr="0">
            <a:normAutofit fontScale="70000" lnSpcReduction="20000"/>
          </a:bodyPr>
          <a:lstStyle/>
          <a:p>
            <a:pPr marL="0" lvl="0" indent="0" algn="l" rtl="0">
              <a:lnSpc>
                <a:spcPct val="90000"/>
              </a:lnSpc>
              <a:spcBef>
                <a:spcPts val="0"/>
              </a:spcBef>
              <a:spcAft>
                <a:spcPts val="0"/>
              </a:spcAft>
              <a:buClr>
                <a:srgbClr val="000000"/>
              </a:buClr>
              <a:buSzPct val="123000"/>
              <a:buFont typeface="Arial"/>
              <a:buNone/>
            </a:pPr>
            <a:r>
              <a:rPr lang="pt-PT" b="1"/>
              <a:t>Income Gini coefficient</a:t>
            </a:r>
            <a:r>
              <a:rPr lang="pt-PT"/>
              <a:t>: Measure of the deviation of the distribution of income among individuals or households within a country from a perfectly equal distribution. A value of 0 represents absolute equality, a value of 100 absolute inequality.</a:t>
            </a:r>
            <a:endParaRPr/>
          </a:p>
          <a:p>
            <a:pPr marL="0" lvl="0" indent="0" algn="l" rtl="0">
              <a:lnSpc>
                <a:spcPct val="90000"/>
              </a:lnSpc>
              <a:spcBef>
                <a:spcPts val="2250"/>
              </a:spcBef>
              <a:spcAft>
                <a:spcPts val="0"/>
              </a:spcAft>
              <a:buClr>
                <a:srgbClr val="000000"/>
              </a:buClr>
              <a:buSzPct val="123000"/>
              <a:buFont typeface="Arial"/>
              <a:buNone/>
            </a:pPr>
            <a:r>
              <a:rPr lang="pt-PT" b="1"/>
              <a:t>Gender Inequality Index (GII)</a:t>
            </a:r>
            <a:r>
              <a:rPr lang="pt-PT"/>
              <a:t>: Gender inequality remains a major barrier to human development. </a:t>
            </a:r>
            <a:endParaRPr/>
          </a:p>
          <a:p>
            <a:pPr marL="0" lvl="0" indent="0" algn="l" rtl="0">
              <a:lnSpc>
                <a:spcPct val="90000"/>
              </a:lnSpc>
              <a:spcBef>
                <a:spcPts val="2250"/>
              </a:spcBef>
              <a:spcAft>
                <a:spcPts val="0"/>
              </a:spcAft>
              <a:buClr>
                <a:srgbClr val="000000"/>
              </a:buClr>
              <a:buSzPct val="123000"/>
              <a:buFont typeface="Arial"/>
              <a:buNone/>
            </a:pPr>
            <a:r>
              <a:rPr lang="pt-PT"/>
              <a:t>The GII is an inequality index. It measures gender inequalities in three important aspects of human development—reproductive health, measured by maternal mortality ratio and adolescent birth rates; empowerment, measured by proportion of parliamentary seats occupied by females and proportion of adult females and males aged 25 years and older with at least some secondary education; and economic status, expressed as labour market participation and measured by labour force participation rate of female and male populations aged 15 years and older. The GII is built on the same framework as the IHDI—to better expose differences in the distribution of achievements between women and men. It measures the human development costs of gender inequality. Thus the higher the GII value the more disparities between females and males and the more loss to human development. </a:t>
            </a:r>
            <a:endParaRPr/>
          </a:p>
          <a:p>
            <a:pPr marL="0" lvl="0" indent="0" algn="l" rtl="0">
              <a:lnSpc>
                <a:spcPct val="90000"/>
              </a:lnSpc>
              <a:spcBef>
                <a:spcPts val="2250"/>
              </a:spcBef>
              <a:spcAft>
                <a:spcPts val="0"/>
              </a:spcAft>
              <a:buClr>
                <a:srgbClr val="000000"/>
              </a:buClr>
              <a:buSzPct val="123000"/>
              <a:buFont typeface="Arial"/>
              <a:buNone/>
            </a:pPr>
            <a:r>
              <a:rPr lang="pt-PT" b="1"/>
              <a:t>Freedom in the World</a:t>
            </a:r>
            <a:r>
              <a:rPr lang="pt-PT"/>
              <a:t>: Evaluates the state of freedom. Each country and territory is assigned between 0 and 4 points on a series of 25 indicators, for an aggregate score of up to 100. These scores are used to determine two numerical ratings, for political rights and civil liberties, A country or territory’s political rights and civil liberties ratings then determine whether it has an overall status of Free, Partly Free, or Not Free.</a:t>
            </a:r>
            <a:endParaRPr/>
          </a:p>
          <a:p>
            <a:pPr marL="0" lvl="0" indent="0" algn="l" rtl="0">
              <a:lnSpc>
                <a:spcPct val="90000"/>
              </a:lnSpc>
              <a:spcBef>
                <a:spcPts val="2250"/>
              </a:spcBef>
              <a:spcAft>
                <a:spcPts val="0"/>
              </a:spcAft>
              <a:buClr>
                <a:srgbClr val="000000"/>
              </a:buClr>
              <a:buSzPct val="123000"/>
              <a:buFont typeface="Arial"/>
              <a:buNone/>
            </a:pPr>
            <a:r>
              <a:rPr lang="pt-PT"/>
              <a:t>The methodology, which is derived from the Universal Declaration of Human Rights, is applied to all countries and territories, irrespective of geographic location, ethnic or religious composition, or level of economic develop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4"/>
          <p:cNvSpPr txBox="1">
            <a:spLocks noGrp="1"/>
          </p:cNvSpPr>
          <p:nvPr>
            <p:ph type="title"/>
          </p:nvPr>
        </p:nvSpPr>
        <p:spPr>
          <a:xfrm>
            <a:off x="685800" y="1066800"/>
            <a:ext cx="10972800" cy="562074"/>
          </a:xfrm>
          <a:prstGeom prst="rect">
            <a:avLst/>
          </a:prstGeom>
          <a:noFill/>
          <a:ln>
            <a:noFill/>
          </a:ln>
        </p:spPr>
        <p:txBody>
          <a:bodyPr spcFirstLastPara="1" wrap="square" lIns="50800" tIns="50800" rIns="50800" bIns="50800" anchor="t" anchorCtr="0">
            <a:normAutofit fontScale="90000"/>
          </a:bodyPr>
          <a:lstStyle/>
          <a:p>
            <a:pPr lvl="0">
              <a:buClr>
                <a:schemeClr val="dk1"/>
              </a:buClr>
            </a:pPr>
            <a:r>
              <a:rPr lang="pt-PT" sz="3800" dirty="0">
                <a:solidFill>
                  <a:srgbClr val="2F2F2F"/>
                </a:solidFill>
                <a:hlinkClick r:id="rId3">
                  <a:extLst>
                    <a:ext uri="{A12FA001-AC4F-418D-AE19-62706E023703}">
                      <ahyp:hlinkClr xmlns:ahyp="http://schemas.microsoft.com/office/drawing/2018/hyperlinkcolor" val="tx"/>
                    </a:ext>
                  </a:extLst>
                </a:hlinkClick>
              </a:rPr>
              <a:t>E11</a:t>
            </a:r>
            <a:br>
              <a:rPr lang="pt-PT" dirty="0">
                <a:solidFill>
                  <a:srgbClr val="FF00FF"/>
                </a:solidFill>
                <a:hlinkClick r:id="rId3">
                  <a:extLst>
                    <a:ext uri="{A12FA001-AC4F-418D-AE19-62706E023703}">
                      <ahyp:hlinkClr xmlns:ahyp="http://schemas.microsoft.com/office/drawing/2018/hyperlinkcolor" val="tx"/>
                    </a:ext>
                  </a:extLst>
                </a:hlinkClick>
              </a:rPr>
            </a:br>
            <a:br>
              <a:rPr lang="pt-PT" dirty="0">
                <a:solidFill>
                  <a:srgbClr val="FF00FF"/>
                </a:solidFill>
                <a:hlinkClick r:id="rId3">
                  <a:extLst>
                    <a:ext uri="{A12FA001-AC4F-418D-AE19-62706E023703}">
                      <ahyp:hlinkClr xmlns:ahyp="http://schemas.microsoft.com/office/drawing/2018/hyperlinkcolor" val="tx"/>
                    </a:ext>
                  </a:extLst>
                </a:hlinkClick>
              </a:rPr>
            </a:br>
            <a:br>
              <a:rPr lang="pt-PT" dirty="0">
                <a:solidFill>
                  <a:srgbClr val="FF00FF"/>
                </a:solidFill>
                <a:hlinkClick r:id="rId3">
                  <a:extLst>
                    <a:ext uri="{A12FA001-AC4F-418D-AE19-62706E023703}">
                      <ahyp:hlinkClr xmlns:ahyp="http://schemas.microsoft.com/office/drawing/2018/hyperlinkcolor" val="tx"/>
                    </a:ext>
                  </a:extLst>
                </a:hlinkClick>
              </a:rPr>
            </a:br>
            <a:br>
              <a:rPr lang="pt-PT" dirty="0">
                <a:solidFill>
                  <a:srgbClr val="FF00FF"/>
                </a:solidFill>
                <a:hlinkClick r:id="rId3">
                  <a:extLst>
                    <a:ext uri="{A12FA001-AC4F-418D-AE19-62706E023703}">
                      <ahyp:hlinkClr xmlns:ahyp="http://schemas.microsoft.com/office/drawing/2018/hyperlinkcolor" val="tx"/>
                    </a:ext>
                  </a:extLst>
                </a:hlinkClick>
              </a:rPr>
            </a:br>
            <a:r>
              <a:rPr lang="pt-PT" dirty="0">
                <a:solidFill>
                  <a:srgbClr val="FF00FF"/>
                </a:solidFill>
                <a:hlinkClick r:id="rId3">
                  <a:extLst>
                    <a:ext uri="{A12FA001-AC4F-418D-AE19-62706E023703}">
                      <ahyp:hlinkClr xmlns:ahyp="http://schemas.microsoft.com/office/drawing/2018/hyperlinkcolor" val="tx"/>
                    </a:ext>
                  </a:extLst>
                </a:hlinkClick>
              </a:rPr>
              <a:t>https://tinyurl.com/y9btc37j</a:t>
            </a:r>
            <a:br>
              <a:rPr lang="pt-PT" dirty="0">
                <a:solidFill>
                  <a:schemeClr val="dk1"/>
                </a:solidFill>
              </a:rPr>
            </a:br>
            <a:endParaRPr lang="pt-PT" dirty="0"/>
          </a:p>
        </p:txBody>
      </p:sp>
      <p:pic>
        <p:nvPicPr>
          <p:cNvPr id="3" name="Picture 2">
            <a:extLst>
              <a:ext uri="{FF2B5EF4-FFF2-40B4-BE49-F238E27FC236}">
                <a16:creationId xmlns:a16="http://schemas.microsoft.com/office/drawing/2014/main" id="{21533AA3-B87E-449F-962B-95C7BD55AC2A}"/>
              </a:ext>
            </a:extLst>
          </p:cNvPr>
          <p:cNvPicPr>
            <a:picLocks noChangeAspect="1"/>
          </p:cNvPicPr>
          <p:nvPr/>
        </p:nvPicPr>
        <p:blipFill>
          <a:blip r:embed="rId4"/>
          <a:stretch>
            <a:fillRect/>
          </a:stretch>
        </p:blipFill>
        <p:spPr>
          <a:xfrm>
            <a:off x="7109691" y="1066800"/>
            <a:ext cx="3299691" cy="32996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82EA-D22D-BF3B-19A9-1357DE562789}"/>
              </a:ext>
            </a:extLst>
          </p:cNvPr>
          <p:cNvSpPr>
            <a:spLocks noGrp="1"/>
          </p:cNvSpPr>
          <p:nvPr>
            <p:ph type="title"/>
          </p:nvPr>
        </p:nvSpPr>
        <p:spPr/>
        <p:txBody>
          <a:bodyPr/>
          <a:lstStyle/>
          <a:p>
            <a:r>
              <a:rPr lang="en-GB" dirty="0"/>
              <a:t>E12</a:t>
            </a:r>
          </a:p>
        </p:txBody>
      </p:sp>
      <p:sp>
        <p:nvSpPr>
          <p:cNvPr id="3" name="Text Placeholder 2">
            <a:extLst>
              <a:ext uri="{FF2B5EF4-FFF2-40B4-BE49-F238E27FC236}">
                <a16:creationId xmlns:a16="http://schemas.microsoft.com/office/drawing/2014/main" id="{28DEB6B1-4F8A-B78B-3CCD-A10656CF8DCB}"/>
              </a:ext>
            </a:extLst>
          </p:cNvPr>
          <p:cNvSpPr>
            <a:spLocks noGrp="1"/>
          </p:cNvSpPr>
          <p:nvPr>
            <p:ph type="body" idx="1"/>
          </p:nvPr>
        </p:nvSpPr>
        <p:spPr/>
        <p:txBody>
          <a:bodyPr/>
          <a:lstStyle/>
          <a:p>
            <a:pPr marL="41148" indent="0">
              <a:buNone/>
            </a:pPr>
            <a:r>
              <a:rPr lang="en-GB" sz="3100" b="1" dirty="0">
                <a:solidFill>
                  <a:schemeClr val="dk1"/>
                </a:solidFill>
                <a:hlinkClick r:id="rId2"/>
              </a:rPr>
              <a:t>https://tinyurl.com/3caha67d</a:t>
            </a:r>
            <a:endParaRPr lang="en-GB" sz="3100" b="1" dirty="0">
              <a:solidFill>
                <a:schemeClr val="dk1"/>
              </a:solidFill>
            </a:endParaRPr>
          </a:p>
          <a:p>
            <a:pPr marL="41148" indent="0">
              <a:buNone/>
            </a:pPr>
            <a:endParaRPr lang="en-GB" sz="3100" b="1" dirty="0">
              <a:solidFill>
                <a:schemeClr val="dk1"/>
              </a:solidFill>
            </a:endParaRPr>
          </a:p>
        </p:txBody>
      </p:sp>
      <p:sp>
        <p:nvSpPr>
          <p:cNvPr id="4" name="Google Shape;58;p4">
            <a:extLst>
              <a:ext uri="{FF2B5EF4-FFF2-40B4-BE49-F238E27FC236}">
                <a16:creationId xmlns:a16="http://schemas.microsoft.com/office/drawing/2014/main" id="{804D7311-EC80-C3BD-D25C-699A062828DF}"/>
              </a:ext>
            </a:extLst>
          </p:cNvPr>
          <p:cNvSpPr txBox="1">
            <a:spLocks/>
          </p:cNvSpPr>
          <p:nvPr/>
        </p:nvSpPr>
        <p:spPr>
          <a:xfrm>
            <a:off x="685800" y="1066800"/>
            <a:ext cx="10972800" cy="562074"/>
          </a:xfrm>
          <a:prstGeom prst="rect">
            <a:avLst/>
          </a:prstGeom>
          <a:noFill/>
          <a:ln>
            <a:noFill/>
          </a:ln>
        </p:spPr>
        <p:txBody>
          <a:bodyPr spcFirstLastPara="1" wrap="square" lIns="50800" tIns="50800" rIns="50800" bIns="50800" anchor="t" anchorCtr="0">
            <a:normAutofit fontScale="25000" lnSpcReduction="20000"/>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3400"/>
              <a:buFont typeface="Arial"/>
              <a:buNone/>
              <a:defRPr sz="3400" b="1" i="0" u="none" strike="noStrike" cap="none">
                <a:solidFill>
                  <a:schemeClr val="lt1"/>
                </a:solidFill>
                <a:latin typeface="Arial"/>
                <a:ea typeface="Arial"/>
                <a:cs typeface="Arial"/>
                <a:sym typeface="Arial"/>
              </a:defRPr>
            </a:lvl1pPr>
            <a:lvl2pPr marR="0" lvl="1" algn="l" rtl="0">
              <a:lnSpc>
                <a:spcPct val="80000"/>
              </a:lnSpc>
              <a:spcBef>
                <a:spcPts val="0"/>
              </a:spcBef>
              <a:spcAft>
                <a:spcPts val="0"/>
              </a:spcAft>
              <a:buClr>
                <a:srgbClr val="000000"/>
              </a:buClr>
              <a:buSzPts val="1800"/>
              <a:buFont typeface="Arial"/>
              <a:buNone/>
              <a:defRPr sz="4300" b="1" i="0" u="none" strike="noStrike" cap="none">
                <a:solidFill>
                  <a:srgbClr val="000000"/>
                </a:solidFill>
                <a:latin typeface="Arial"/>
                <a:ea typeface="Arial"/>
                <a:cs typeface="Arial"/>
                <a:sym typeface="Arial"/>
              </a:defRPr>
            </a:lvl2pPr>
            <a:lvl3pPr marR="0" lvl="2" algn="l" rtl="0">
              <a:lnSpc>
                <a:spcPct val="80000"/>
              </a:lnSpc>
              <a:spcBef>
                <a:spcPts val="0"/>
              </a:spcBef>
              <a:spcAft>
                <a:spcPts val="0"/>
              </a:spcAft>
              <a:buClr>
                <a:srgbClr val="000000"/>
              </a:buClr>
              <a:buSzPts val="1800"/>
              <a:buFont typeface="Arial"/>
              <a:buNone/>
              <a:defRPr sz="4300" b="1" i="0" u="none" strike="noStrike" cap="none">
                <a:solidFill>
                  <a:srgbClr val="000000"/>
                </a:solidFill>
                <a:latin typeface="Arial"/>
                <a:ea typeface="Arial"/>
                <a:cs typeface="Arial"/>
                <a:sym typeface="Arial"/>
              </a:defRPr>
            </a:lvl3pPr>
            <a:lvl4pPr marR="0" lvl="3" algn="l" rtl="0">
              <a:lnSpc>
                <a:spcPct val="80000"/>
              </a:lnSpc>
              <a:spcBef>
                <a:spcPts val="0"/>
              </a:spcBef>
              <a:spcAft>
                <a:spcPts val="0"/>
              </a:spcAft>
              <a:buClr>
                <a:srgbClr val="000000"/>
              </a:buClr>
              <a:buSzPts val="1800"/>
              <a:buFont typeface="Arial"/>
              <a:buNone/>
              <a:defRPr sz="4300" b="1" i="0" u="none" strike="noStrike" cap="none">
                <a:solidFill>
                  <a:srgbClr val="000000"/>
                </a:solidFill>
                <a:latin typeface="Arial"/>
                <a:ea typeface="Arial"/>
                <a:cs typeface="Arial"/>
                <a:sym typeface="Arial"/>
              </a:defRPr>
            </a:lvl4pPr>
            <a:lvl5pPr marR="0" lvl="4" algn="l" rtl="0">
              <a:lnSpc>
                <a:spcPct val="80000"/>
              </a:lnSpc>
              <a:spcBef>
                <a:spcPts val="0"/>
              </a:spcBef>
              <a:spcAft>
                <a:spcPts val="0"/>
              </a:spcAft>
              <a:buClr>
                <a:srgbClr val="000000"/>
              </a:buClr>
              <a:buSzPts val="1800"/>
              <a:buFont typeface="Arial"/>
              <a:buNone/>
              <a:defRPr sz="4300" b="1" i="0" u="none" strike="noStrike" cap="none">
                <a:solidFill>
                  <a:srgbClr val="000000"/>
                </a:solidFill>
                <a:latin typeface="Arial"/>
                <a:ea typeface="Arial"/>
                <a:cs typeface="Arial"/>
                <a:sym typeface="Arial"/>
              </a:defRPr>
            </a:lvl5pPr>
            <a:lvl6pPr marR="0" lvl="5" algn="l" rtl="0">
              <a:lnSpc>
                <a:spcPct val="80000"/>
              </a:lnSpc>
              <a:spcBef>
                <a:spcPts val="0"/>
              </a:spcBef>
              <a:spcAft>
                <a:spcPts val="0"/>
              </a:spcAft>
              <a:buClr>
                <a:srgbClr val="000000"/>
              </a:buClr>
              <a:buSzPts val="1800"/>
              <a:buFont typeface="Arial"/>
              <a:buNone/>
              <a:defRPr sz="4300" b="1" i="0" u="none" strike="noStrike" cap="none">
                <a:solidFill>
                  <a:srgbClr val="000000"/>
                </a:solidFill>
                <a:latin typeface="Arial"/>
                <a:ea typeface="Arial"/>
                <a:cs typeface="Arial"/>
                <a:sym typeface="Arial"/>
              </a:defRPr>
            </a:lvl6pPr>
            <a:lvl7pPr marR="0" lvl="6" algn="l" rtl="0">
              <a:lnSpc>
                <a:spcPct val="80000"/>
              </a:lnSpc>
              <a:spcBef>
                <a:spcPts val="0"/>
              </a:spcBef>
              <a:spcAft>
                <a:spcPts val="0"/>
              </a:spcAft>
              <a:buClr>
                <a:srgbClr val="000000"/>
              </a:buClr>
              <a:buSzPts val="1800"/>
              <a:buFont typeface="Arial"/>
              <a:buNone/>
              <a:defRPr sz="4300" b="1" i="0" u="none" strike="noStrike" cap="none">
                <a:solidFill>
                  <a:srgbClr val="000000"/>
                </a:solidFill>
                <a:latin typeface="Arial"/>
                <a:ea typeface="Arial"/>
                <a:cs typeface="Arial"/>
                <a:sym typeface="Arial"/>
              </a:defRPr>
            </a:lvl7pPr>
            <a:lvl8pPr marR="0" lvl="7" algn="l" rtl="0">
              <a:lnSpc>
                <a:spcPct val="80000"/>
              </a:lnSpc>
              <a:spcBef>
                <a:spcPts val="0"/>
              </a:spcBef>
              <a:spcAft>
                <a:spcPts val="0"/>
              </a:spcAft>
              <a:buClr>
                <a:srgbClr val="000000"/>
              </a:buClr>
              <a:buSzPts val="1800"/>
              <a:buFont typeface="Arial"/>
              <a:buNone/>
              <a:defRPr sz="4300" b="1" i="0" u="none" strike="noStrike" cap="none">
                <a:solidFill>
                  <a:srgbClr val="000000"/>
                </a:solidFill>
                <a:latin typeface="Arial"/>
                <a:ea typeface="Arial"/>
                <a:cs typeface="Arial"/>
                <a:sym typeface="Arial"/>
              </a:defRPr>
            </a:lvl8pPr>
            <a:lvl9pPr marR="0" lvl="8" algn="l" rtl="0">
              <a:lnSpc>
                <a:spcPct val="80000"/>
              </a:lnSpc>
              <a:spcBef>
                <a:spcPts val="0"/>
              </a:spcBef>
              <a:spcAft>
                <a:spcPts val="0"/>
              </a:spcAft>
              <a:buClr>
                <a:srgbClr val="000000"/>
              </a:buClr>
              <a:buSzPts val="1800"/>
              <a:buFont typeface="Arial"/>
              <a:buNone/>
              <a:defRPr sz="4300" b="1" i="0" u="none" strike="noStrike" cap="none">
                <a:solidFill>
                  <a:srgbClr val="000000"/>
                </a:solidFill>
                <a:latin typeface="Arial"/>
                <a:ea typeface="Arial"/>
                <a:cs typeface="Arial"/>
                <a:sym typeface="Arial"/>
              </a:defRPr>
            </a:lvl9pPr>
          </a:lstStyle>
          <a:p>
            <a:pPr>
              <a:buClr>
                <a:schemeClr val="dk1"/>
              </a:buClr>
            </a:pPr>
            <a:r>
              <a:rPr lang="pt-PT" sz="16000" dirty="0">
                <a:solidFill>
                  <a:srgbClr val="2F2F2F"/>
                </a:solidFill>
                <a:hlinkClick r:id="rId3">
                  <a:extLst>
                    <a:ext uri="{A12FA001-AC4F-418D-AE19-62706E023703}">
                      <ahyp:hlinkClr xmlns:ahyp="http://schemas.microsoft.com/office/drawing/2018/hyperlinkcolor" val="tx"/>
                    </a:ext>
                  </a:extLst>
                </a:hlinkClick>
              </a:rPr>
              <a:t>E12</a:t>
            </a:r>
            <a:br>
              <a:rPr lang="pt-PT" dirty="0">
                <a:solidFill>
                  <a:srgbClr val="FF00FF"/>
                </a:solidFill>
                <a:hlinkClick r:id="rId3">
                  <a:extLst>
                    <a:ext uri="{A12FA001-AC4F-418D-AE19-62706E023703}">
                      <ahyp:hlinkClr xmlns:ahyp="http://schemas.microsoft.com/office/drawing/2018/hyperlinkcolor" val="tx"/>
                    </a:ext>
                  </a:extLst>
                </a:hlinkClick>
              </a:rPr>
            </a:br>
            <a:br>
              <a:rPr lang="pt-PT" dirty="0">
                <a:solidFill>
                  <a:srgbClr val="FF00FF"/>
                </a:solidFill>
                <a:hlinkClick r:id="rId3">
                  <a:extLst>
                    <a:ext uri="{A12FA001-AC4F-418D-AE19-62706E023703}">
                      <ahyp:hlinkClr xmlns:ahyp="http://schemas.microsoft.com/office/drawing/2018/hyperlinkcolor" val="tx"/>
                    </a:ext>
                  </a:extLst>
                </a:hlinkClick>
              </a:rPr>
            </a:br>
            <a:br>
              <a:rPr lang="pt-PT" dirty="0">
                <a:solidFill>
                  <a:srgbClr val="FF00FF"/>
                </a:solidFill>
                <a:hlinkClick r:id="rId3">
                  <a:extLst>
                    <a:ext uri="{A12FA001-AC4F-418D-AE19-62706E023703}">
                      <ahyp:hlinkClr xmlns:ahyp="http://schemas.microsoft.com/office/drawing/2018/hyperlinkcolor" val="tx"/>
                    </a:ext>
                  </a:extLst>
                </a:hlinkClick>
              </a:rPr>
            </a:br>
            <a:br>
              <a:rPr lang="pt-PT" dirty="0">
                <a:solidFill>
                  <a:schemeClr val="dk1"/>
                </a:solidFill>
              </a:rPr>
            </a:br>
            <a:endParaRPr lang="pt-PT" dirty="0"/>
          </a:p>
        </p:txBody>
      </p:sp>
      <p:pic>
        <p:nvPicPr>
          <p:cNvPr id="6" name="Picture 5" descr="A qr code with a logo&#10;&#10;AI-generated content may be incorrect.">
            <a:extLst>
              <a:ext uri="{FF2B5EF4-FFF2-40B4-BE49-F238E27FC236}">
                <a16:creationId xmlns:a16="http://schemas.microsoft.com/office/drawing/2014/main" id="{791EC786-2F45-EAAA-84F2-4F71F5011CD4}"/>
              </a:ext>
            </a:extLst>
          </p:cNvPr>
          <p:cNvPicPr>
            <a:picLocks noChangeAspect="1"/>
          </p:cNvPicPr>
          <p:nvPr/>
        </p:nvPicPr>
        <p:blipFill>
          <a:blip r:embed="rId4"/>
          <a:stretch>
            <a:fillRect/>
          </a:stretch>
        </p:blipFill>
        <p:spPr>
          <a:xfrm>
            <a:off x="7139828" y="1174084"/>
            <a:ext cx="3812652" cy="3804074"/>
          </a:xfrm>
          <a:prstGeom prst="rect">
            <a:avLst/>
          </a:prstGeom>
        </p:spPr>
      </p:pic>
    </p:spTree>
    <p:extLst>
      <p:ext uri="{BB962C8B-B14F-4D97-AF65-F5344CB8AC3E}">
        <p14:creationId xmlns:p14="http://schemas.microsoft.com/office/powerpoint/2010/main" val="1699182412"/>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4DABAB355AC949AFED5E08E411EAD5" ma:contentTypeVersion="11" ma:contentTypeDescription="Create a new document." ma:contentTypeScope="" ma:versionID="01030a997b24525073144792b11e3699">
  <xsd:schema xmlns:xsd="http://www.w3.org/2001/XMLSchema" xmlns:xs="http://www.w3.org/2001/XMLSchema" xmlns:p="http://schemas.microsoft.com/office/2006/metadata/properties" xmlns:ns3="448fe8f0-45d1-4ccc-b36a-f0a86d5776a3" targetNamespace="http://schemas.microsoft.com/office/2006/metadata/properties" ma:root="true" ma:fieldsID="bfe9f6bd064e00f5b90a9d099bca14fb" ns3:_="">
    <xsd:import namespace="448fe8f0-45d1-4ccc-b36a-f0a86d5776a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fe8f0-45d1-4ccc-b36a-f0a86d5776a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48fe8f0-45d1-4ccc-b36a-f0a86d5776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B65988-88A5-473F-951C-9E5F0E5D2A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fe8f0-45d1-4ccc-b36a-f0a86d577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0BA1EB-7B9D-4117-A52C-4AA7FA7F4C1F}">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 ds:uri="http://schemas.microsoft.com/office/2006/metadata/properties"/>
    <ds:schemaRef ds:uri="448fe8f0-45d1-4ccc-b36a-f0a86d5776a3"/>
    <ds:schemaRef ds:uri="http://purl.org/dc/terms/"/>
  </ds:schemaRefs>
</ds:datastoreItem>
</file>

<file path=customXml/itemProps3.xml><?xml version="1.0" encoding="utf-8"?>
<ds:datastoreItem xmlns:ds="http://schemas.openxmlformats.org/officeDocument/2006/customXml" ds:itemID="{323495B5-5796-425F-838F-104071FD3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521</Words>
  <Application>Microsoft Office PowerPoint</Application>
  <PresentationFormat>Widescreen</PresentationFormat>
  <Paragraphs>33</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Helvetica Neue</vt:lpstr>
      <vt:lpstr>21_BasicWhite</vt:lpstr>
      <vt:lpstr>PowerPoint Presentation</vt:lpstr>
      <vt:lpstr>Activity 2: Information societies</vt:lpstr>
      <vt:lpstr>Activity 2: Glossary</vt:lpstr>
      <vt:lpstr>E11    https://tinyurl.com/y9btc37j </vt:lpstr>
      <vt:lpstr>E12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André Anjos</dc:creator>
  <cp:lastModifiedBy>Adam John Standring</cp:lastModifiedBy>
  <cp:revision>1</cp:revision>
  <dcterms:created xsi:type="dcterms:W3CDTF">2011-02-07T10:29:59Z</dcterms:created>
  <dcterms:modified xsi:type="dcterms:W3CDTF">2026-02-13T10:53:31Z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M:\ELEARNING\cursos_UINP\Diplomas\DEGENERO_3053\DEGENERO_tpl.ppta</vt:lpwstr>
  </property>
  <property fmtid="{D5CDD505-2E9C-101B-9397-08002B2CF9AE}" pid="4" name="ArticulateGUID">
    <vt:lpwstr>1636916B-B0C6-4550-83C5-198B03191C13</vt:lpwstr>
  </property>
  <property fmtid="{D5CDD505-2E9C-101B-9397-08002B2CF9AE}" pid="5" name="ArticulatePath">
    <vt:lpwstr>DEGENERO_tpl</vt:lpwstr>
  </property>
  <property fmtid="{D5CDD505-2E9C-101B-9397-08002B2CF9AE}" pid="6" name="ContentTypeId">
    <vt:lpwstr>0x0101004C4DABAB355AC949AFED5E08E411EAD5</vt:lpwstr>
  </property>
</Properties>
</file>